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270" r:id="rId6"/>
    <p:sldId id="1799" r:id="rId7"/>
    <p:sldId id="257" r:id="rId8"/>
    <p:sldId id="268" r:id="rId9"/>
    <p:sldId id="284" r:id="rId10"/>
    <p:sldId id="1800" r:id="rId11"/>
    <p:sldId id="1741" r:id="rId12"/>
    <p:sldId id="1819" r:id="rId13"/>
    <p:sldId id="1817" r:id="rId14"/>
    <p:sldId id="1818" r:id="rId15"/>
    <p:sldId id="1755" r:id="rId16"/>
    <p:sldId id="1753" r:id="rId17"/>
    <p:sldId id="1758" r:id="rId18"/>
    <p:sldId id="1756" r:id="rId19"/>
    <p:sldId id="1830" r:id="rId20"/>
    <p:sldId id="273" r:id="rId21"/>
    <p:sldId id="281" r:id="rId22"/>
    <p:sldId id="285" r:id="rId23"/>
    <p:sldId id="287" r:id="rId24"/>
    <p:sldId id="286" r:id="rId25"/>
    <p:sldId id="282" r:id="rId26"/>
    <p:sldId id="1775"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91331-3E47-4B72-BA44-D0274A694D77}" v="326" dt="2024-09-06T04:22:59.981"/>
    <p1510:client id="{D70B168F-249A-A472-04C1-5FD125FA4135}" v="56" dt="2024-09-06T14:39:26.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56" autoAdjust="0"/>
    <p:restoredTop sz="87473" autoAdjust="0"/>
  </p:normalViewPr>
  <p:slideViewPr>
    <p:cSldViewPr snapToGrid="0">
      <p:cViewPr varScale="1">
        <p:scale>
          <a:sx n="73" d="100"/>
          <a:sy n="73" d="100"/>
        </p:scale>
        <p:origin x="470"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B80663-66A5-4871-9FF5-BE3BB4F7EC68}"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022EB750-A9CE-4CA7-8F98-D267B3E1FCDE}">
      <dgm:prSet/>
      <dgm:spPr/>
      <dgm:t>
        <a:bodyPr/>
        <a:lstStyle/>
        <a:p>
          <a:pPr>
            <a:lnSpc>
              <a:spcPct val="100000"/>
            </a:lnSpc>
          </a:pPr>
          <a:r>
            <a:rPr lang="en-US">
              <a:latin typeface="Girl Scout Text Book" panose="02020003000000000000" pitchFamily="18" charset="0"/>
            </a:rPr>
            <a:t>Deposited into troop account</a:t>
          </a:r>
        </a:p>
      </dgm:t>
    </dgm:pt>
    <dgm:pt modelId="{92A2CC96-DB1E-4D1F-8B72-F473F254859F}" type="parTrans" cxnId="{C7F32C66-E4D6-48E8-8421-FC4216883BEC}">
      <dgm:prSet/>
      <dgm:spPr/>
      <dgm:t>
        <a:bodyPr/>
        <a:lstStyle/>
        <a:p>
          <a:endParaRPr lang="en-US"/>
        </a:p>
      </dgm:t>
    </dgm:pt>
    <dgm:pt modelId="{3D46B891-6564-4EDC-B95D-C7150208079C}" type="sibTrans" cxnId="{C7F32C66-E4D6-48E8-8421-FC4216883BEC}">
      <dgm:prSet/>
      <dgm:spPr/>
      <dgm:t>
        <a:bodyPr/>
        <a:lstStyle/>
        <a:p>
          <a:endParaRPr lang="en-US"/>
        </a:p>
      </dgm:t>
    </dgm:pt>
    <dgm:pt modelId="{8481B763-FDB2-45F1-A845-E99147E63F35}">
      <dgm:prSet/>
      <dgm:spPr/>
      <dgm:t>
        <a:bodyPr/>
        <a:lstStyle/>
        <a:p>
          <a:pPr>
            <a:lnSpc>
              <a:spcPct val="100000"/>
            </a:lnSpc>
          </a:pPr>
          <a:r>
            <a:rPr lang="en-US">
              <a:latin typeface="Girl Scout Text Book" panose="02020003000000000000" pitchFamily="18" charset="0"/>
            </a:rPr>
            <a:t>Troop members collectively decide on how to use proceeds</a:t>
          </a:r>
        </a:p>
      </dgm:t>
    </dgm:pt>
    <dgm:pt modelId="{A454ADE9-9950-4F0C-8015-F493AA60DE84}" type="parTrans" cxnId="{D5D40502-D067-49B4-AEF4-CF42BF430D45}">
      <dgm:prSet/>
      <dgm:spPr/>
      <dgm:t>
        <a:bodyPr/>
        <a:lstStyle/>
        <a:p>
          <a:endParaRPr lang="en-US"/>
        </a:p>
      </dgm:t>
    </dgm:pt>
    <dgm:pt modelId="{604743C7-068C-45B8-A468-7F65915F277F}" type="sibTrans" cxnId="{D5D40502-D067-49B4-AEF4-CF42BF430D45}">
      <dgm:prSet/>
      <dgm:spPr/>
      <dgm:t>
        <a:bodyPr/>
        <a:lstStyle/>
        <a:p>
          <a:endParaRPr lang="en-US"/>
        </a:p>
      </dgm:t>
    </dgm:pt>
    <dgm:pt modelId="{3938DB1E-CD8C-4CAA-80BF-DFB03B6C1DF7}" type="pres">
      <dgm:prSet presAssocID="{5FB80663-66A5-4871-9FF5-BE3BB4F7EC68}" presName="root" presStyleCnt="0">
        <dgm:presLayoutVars>
          <dgm:dir/>
          <dgm:resizeHandles val="exact"/>
        </dgm:presLayoutVars>
      </dgm:prSet>
      <dgm:spPr/>
    </dgm:pt>
    <dgm:pt modelId="{8F022557-662F-4CAC-A9E9-8A10A126D215}" type="pres">
      <dgm:prSet presAssocID="{022EB750-A9CE-4CA7-8F98-D267B3E1FCDE}" presName="compNode" presStyleCnt="0"/>
      <dgm:spPr/>
    </dgm:pt>
    <dgm:pt modelId="{BD30CC78-F599-4C5A-B79D-43EA0D71EE31}" type="pres">
      <dgm:prSet presAssocID="{022EB750-A9CE-4CA7-8F98-D267B3E1FCDE}" presName="bgRect" presStyleLbl="bgShp" presStyleIdx="0" presStyleCnt="2"/>
      <dgm:spPr/>
    </dgm:pt>
    <dgm:pt modelId="{8E495F48-58DC-4D75-8A12-8CD22E7DB48E}" type="pres">
      <dgm:prSet presAssocID="{022EB750-A9CE-4CA7-8F98-D267B3E1FCD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perclip"/>
        </a:ext>
      </dgm:extLst>
    </dgm:pt>
    <dgm:pt modelId="{93338BE0-CC91-46CC-BDD3-3E732CEA581F}" type="pres">
      <dgm:prSet presAssocID="{022EB750-A9CE-4CA7-8F98-D267B3E1FCDE}" presName="spaceRect" presStyleCnt="0"/>
      <dgm:spPr/>
    </dgm:pt>
    <dgm:pt modelId="{A832644B-33A3-48C8-AFB9-E655B7ED3C0D}" type="pres">
      <dgm:prSet presAssocID="{022EB750-A9CE-4CA7-8F98-D267B3E1FCDE}" presName="parTx" presStyleLbl="revTx" presStyleIdx="0" presStyleCnt="2">
        <dgm:presLayoutVars>
          <dgm:chMax val="0"/>
          <dgm:chPref val="0"/>
        </dgm:presLayoutVars>
      </dgm:prSet>
      <dgm:spPr/>
    </dgm:pt>
    <dgm:pt modelId="{61D48A8B-870F-4ED2-B9FF-F6131BC64618}" type="pres">
      <dgm:prSet presAssocID="{3D46B891-6564-4EDC-B95D-C7150208079C}" presName="sibTrans" presStyleCnt="0"/>
      <dgm:spPr/>
    </dgm:pt>
    <dgm:pt modelId="{97568E90-E4E9-48CF-AF19-082DCACB7E68}" type="pres">
      <dgm:prSet presAssocID="{8481B763-FDB2-45F1-A845-E99147E63F35}" presName="compNode" presStyleCnt="0"/>
      <dgm:spPr/>
    </dgm:pt>
    <dgm:pt modelId="{2EBEC0EA-AA03-4F2B-B8AD-5E9012673DE2}" type="pres">
      <dgm:prSet presAssocID="{8481B763-FDB2-45F1-A845-E99147E63F35}" presName="bgRect" presStyleLbl="bgShp" presStyleIdx="1" presStyleCnt="2"/>
      <dgm:spPr/>
    </dgm:pt>
    <dgm:pt modelId="{493A9B52-FB79-4696-AFAB-85BB0B3A2337}" type="pres">
      <dgm:prSet presAssocID="{8481B763-FDB2-45F1-A845-E99147E63F3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AFA7BCDA-8023-46A8-9D20-332B72012EC4}" type="pres">
      <dgm:prSet presAssocID="{8481B763-FDB2-45F1-A845-E99147E63F35}" presName="spaceRect" presStyleCnt="0"/>
      <dgm:spPr/>
    </dgm:pt>
    <dgm:pt modelId="{5C36C691-4FE5-4E60-A926-F56E1779BDCB}" type="pres">
      <dgm:prSet presAssocID="{8481B763-FDB2-45F1-A845-E99147E63F35}" presName="parTx" presStyleLbl="revTx" presStyleIdx="1" presStyleCnt="2">
        <dgm:presLayoutVars>
          <dgm:chMax val="0"/>
          <dgm:chPref val="0"/>
        </dgm:presLayoutVars>
      </dgm:prSet>
      <dgm:spPr/>
    </dgm:pt>
  </dgm:ptLst>
  <dgm:cxnLst>
    <dgm:cxn modelId="{D5D40502-D067-49B4-AEF4-CF42BF430D45}" srcId="{5FB80663-66A5-4871-9FF5-BE3BB4F7EC68}" destId="{8481B763-FDB2-45F1-A845-E99147E63F35}" srcOrd="1" destOrd="0" parTransId="{A454ADE9-9950-4F0C-8015-F493AA60DE84}" sibTransId="{604743C7-068C-45B8-A468-7F65915F277F}"/>
    <dgm:cxn modelId="{2C51FF34-9A14-4837-8AEF-F841DC58AC3B}" type="presOf" srcId="{5FB80663-66A5-4871-9FF5-BE3BB4F7EC68}" destId="{3938DB1E-CD8C-4CAA-80BF-DFB03B6C1DF7}" srcOrd="0" destOrd="0" presId="urn:microsoft.com/office/officeart/2018/2/layout/IconVerticalSolidList"/>
    <dgm:cxn modelId="{C7F32C66-E4D6-48E8-8421-FC4216883BEC}" srcId="{5FB80663-66A5-4871-9FF5-BE3BB4F7EC68}" destId="{022EB750-A9CE-4CA7-8F98-D267B3E1FCDE}" srcOrd="0" destOrd="0" parTransId="{92A2CC96-DB1E-4D1F-8B72-F473F254859F}" sibTransId="{3D46B891-6564-4EDC-B95D-C7150208079C}"/>
    <dgm:cxn modelId="{52BABD97-E47D-4297-B23A-0CE78DE9016E}" type="presOf" srcId="{8481B763-FDB2-45F1-A845-E99147E63F35}" destId="{5C36C691-4FE5-4E60-A926-F56E1779BDCB}" srcOrd="0" destOrd="0" presId="urn:microsoft.com/office/officeart/2018/2/layout/IconVerticalSolidList"/>
    <dgm:cxn modelId="{720E52D8-950D-4CC3-AB53-C812E5F040FD}" type="presOf" srcId="{022EB750-A9CE-4CA7-8F98-D267B3E1FCDE}" destId="{A832644B-33A3-48C8-AFB9-E655B7ED3C0D}" srcOrd="0" destOrd="0" presId="urn:microsoft.com/office/officeart/2018/2/layout/IconVerticalSolidList"/>
    <dgm:cxn modelId="{AFC08A31-2037-48E5-AFCB-CC20253E1D8F}" type="presParOf" srcId="{3938DB1E-CD8C-4CAA-80BF-DFB03B6C1DF7}" destId="{8F022557-662F-4CAC-A9E9-8A10A126D215}" srcOrd="0" destOrd="0" presId="urn:microsoft.com/office/officeart/2018/2/layout/IconVerticalSolidList"/>
    <dgm:cxn modelId="{594C146B-B56F-4153-8463-F50A23FC1690}" type="presParOf" srcId="{8F022557-662F-4CAC-A9E9-8A10A126D215}" destId="{BD30CC78-F599-4C5A-B79D-43EA0D71EE31}" srcOrd="0" destOrd="0" presId="urn:microsoft.com/office/officeart/2018/2/layout/IconVerticalSolidList"/>
    <dgm:cxn modelId="{BE045B6B-116A-4B67-AA0F-583F83D3CC93}" type="presParOf" srcId="{8F022557-662F-4CAC-A9E9-8A10A126D215}" destId="{8E495F48-58DC-4D75-8A12-8CD22E7DB48E}" srcOrd="1" destOrd="0" presId="urn:microsoft.com/office/officeart/2018/2/layout/IconVerticalSolidList"/>
    <dgm:cxn modelId="{9DD9C24E-E6D9-4665-BAD7-AF81E3F8CB72}" type="presParOf" srcId="{8F022557-662F-4CAC-A9E9-8A10A126D215}" destId="{93338BE0-CC91-46CC-BDD3-3E732CEA581F}" srcOrd="2" destOrd="0" presId="urn:microsoft.com/office/officeart/2018/2/layout/IconVerticalSolidList"/>
    <dgm:cxn modelId="{47D5A5C7-11E3-44D1-80A0-4E7FF5D8E9CB}" type="presParOf" srcId="{8F022557-662F-4CAC-A9E9-8A10A126D215}" destId="{A832644B-33A3-48C8-AFB9-E655B7ED3C0D}" srcOrd="3" destOrd="0" presId="urn:microsoft.com/office/officeart/2018/2/layout/IconVerticalSolidList"/>
    <dgm:cxn modelId="{955D51CF-C89A-4892-A3D3-431FEC7BD817}" type="presParOf" srcId="{3938DB1E-CD8C-4CAA-80BF-DFB03B6C1DF7}" destId="{61D48A8B-870F-4ED2-B9FF-F6131BC64618}" srcOrd="1" destOrd="0" presId="urn:microsoft.com/office/officeart/2018/2/layout/IconVerticalSolidList"/>
    <dgm:cxn modelId="{90E97734-1EC2-4115-82A2-7200DBBD5DCB}" type="presParOf" srcId="{3938DB1E-CD8C-4CAA-80BF-DFB03B6C1DF7}" destId="{97568E90-E4E9-48CF-AF19-082DCACB7E68}" srcOrd="2" destOrd="0" presId="urn:microsoft.com/office/officeart/2018/2/layout/IconVerticalSolidList"/>
    <dgm:cxn modelId="{247BCBCC-F8A0-4214-A529-98DA3498882A}" type="presParOf" srcId="{97568E90-E4E9-48CF-AF19-082DCACB7E68}" destId="{2EBEC0EA-AA03-4F2B-B8AD-5E9012673DE2}" srcOrd="0" destOrd="0" presId="urn:microsoft.com/office/officeart/2018/2/layout/IconVerticalSolidList"/>
    <dgm:cxn modelId="{0841536E-F7D1-4F68-943A-C780B9CB2B16}" type="presParOf" srcId="{97568E90-E4E9-48CF-AF19-082DCACB7E68}" destId="{493A9B52-FB79-4696-AFAB-85BB0B3A2337}" srcOrd="1" destOrd="0" presId="urn:microsoft.com/office/officeart/2018/2/layout/IconVerticalSolidList"/>
    <dgm:cxn modelId="{71A13A69-FCB4-4F9E-986E-ED72C3545C4E}" type="presParOf" srcId="{97568E90-E4E9-48CF-AF19-082DCACB7E68}" destId="{AFA7BCDA-8023-46A8-9D20-332B72012EC4}" srcOrd="2" destOrd="0" presId="urn:microsoft.com/office/officeart/2018/2/layout/IconVerticalSolidList"/>
    <dgm:cxn modelId="{F8F3D090-1B25-41F1-9226-63D44ECC71AE}" type="presParOf" srcId="{97568E90-E4E9-48CF-AF19-082DCACB7E68}" destId="{5C36C691-4FE5-4E60-A926-F56E1779BDC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BF1912-B824-4DE5-AE4C-85D65209BCDA}" type="doc">
      <dgm:prSet loTypeId="urn:microsoft.com/office/officeart/2008/layout/LinedList" loCatId="list" qsTypeId="urn:microsoft.com/office/officeart/2005/8/quickstyle/simple5" qsCatId="simple" csTypeId="urn:microsoft.com/office/officeart/2005/8/colors/accent6_2" csCatId="accent6"/>
      <dgm:spPr/>
      <dgm:t>
        <a:bodyPr/>
        <a:lstStyle/>
        <a:p>
          <a:endParaRPr lang="en-US"/>
        </a:p>
      </dgm:t>
    </dgm:pt>
    <dgm:pt modelId="{36ED6B2F-1CEB-4415-BE94-24A310A16C28}">
      <dgm:prSet/>
      <dgm:spPr/>
      <dgm:t>
        <a:bodyPr/>
        <a:lstStyle/>
        <a:p>
          <a:r>
            <a:rPr lang="en-US"/>
            <a:t>Collect money when customer places order</a:t>
          </a:r>
        </a:p>
      </dgm:t>
    </dgm:pt>
    <dgm:pt modelId="{BC66E9E8-97BB-4DA9-9B6F-7CCEEF44EF0D}" type="parTrans" cxnId="{8652F3F7-EAFD-4E1E-996C-597C45B4B778}">
      <dgm:prSet/>
      <dgm:spPr/>
      <dgm:t>
        <a:bodyPr/>
        <a:lstStyle/>
        <a:p>
          <a:endParaRPr lang="en-US"/>
        </a:p>
      </dgm:t>
    </dgm:pt>
    <dgm:pt modelId="{FA0922FB-CCB9-4BB8-B550-BDA3C96E7728}" type="sibTrans" cxnId="{8652F3F7-EAFD-4E1E-996C-597C45B4B778}">
      <dgm:prSet/>
      <dgm:spPr/>
      <dgm:t>
        <a:bodyPr/>
        <a:lstStyle/>
        <a:p>
          <a:endParaRPr lang="en-US"/>
        </a:p>
      </dgm:t>
    </dgm:pt>
    <dgm:pt modelId="{2F6B72E5-05E5-41A5-A427-9843BFD654F7}">
      <dgm:prSet/>
      <dgm:spPr/>
      <dgm:t>
        <a:bodyPr/>
        <a:lstStyle/>
        <a:p>
          <a:r>
            <a:rPr lang="en-US"/>
            <a:t>Verify all orders prior to submission</a:t>
          </a:r>
        </a:p>
      </dgm:t>
    </dgm:pt>
    <dgm:pt modelId="{3DD68B83-6518-4362-A0FD-297878BF8FC4}" type="parTrans" cxnId="{38436FB2-C4F3-41FF-9EFA-2A073444A181}">
      <dgm:prSet/>
      <dgm:spPr/>
      <dgm:t>
        <a:bodyPr/>
        <a:lstStyle/>
        <a:p>
          <a:endParaRPr lang="en-US"/>
        </a:p>
      </dgm:t>
    </dgm:pt>
    <dgm:pt modelId="{B011FC48-141F-41BC-AE36-3172F4776532}" type="sibTrans" cxnId="{38436FB2-C4F3-41FF-9EFA-2A073444A181}">
      <dgm:prSet/>
      <dgm:spPr/>
      <dgm:t>
        <a:bodyPr/>
        <a:lstStyle/>
        <a:p>
          <a:endParaRPr lang="en-US"/>
        </a:p>
      </dgm:t>
    </dgm:pt>
    <dgm:pt modelId="{FEA74BD2-23A1-4463-AC79-6B75F651AC12}">
      <dgm:prSet/>
      <dgm:spPr/>
      <dgm:t>
        <a:bodyPr/>
        <a:lstStyle/>
        <a:p>
          <a:r>
            <a:rPr lang="en-US"/>
            <a:t>No reorders</a:t>
          </a:r>
        </a:p>
      </dgm:t>
    </dgm:pt>
    <dgm:pt modelId="{33A08B23-1372-4E71-9A34-09F36F09460C}" type="parTrans" cxnId="{8E1B5483-99AF-4BE3-8F54-D5980ABF745F}">
      <dgm:prSet/>
      <dgm:spPr/>
      <dgm:t>
        <a:bodyPr/>
        <a:lstStyle/>
        <a:p>
          <a:endParaRPr lang="en-US"/>
        </a:p>
      </dgm:t>
    </dgm:pt>
    <dgm:pt modelId="{8510AB2A-3B98-4FDE-8A76-8B165D6B5783}" type="sibTrans" cxnId="{8E1B5483-99AF-4BE3-8F54-D5980ABF745F}">
      <dgm:prSet/>
      <dgm:spPr/>
      <dgm:t>
        <a:bodyPr/>
        <a:lstStyle/>
        <a:p>
          <a:endParaRPr lang="en-US"/>
        </a:p>
      </dgm:t>
    </dgm:pt>
    <dgm:pt modelId="{EB2B7B0B-56B8-4D87-ABC2-B95B9F584DE0}">
      <dgm:prSet/>
      <dgm:spPr/>
      <dgm:t>
        <a:bodyPr/>
        <a:lstStyle/>
        <a:p>
          <a:r>
            <a:rPr lang="en-US"/>
            <a:t>Submit money to troop leader frequently</a:t>
          </a:r>
        </a:p>
      </dgm:t>
    </dgm:pt>
    <dgm:pt modelId="{A3474F7F-08B4-483D-8072-225D6ACAE277}" type="parTrans" cxnId="{CE030426-E4AC-4C6B-A467-7265B02B95FD}">
      <dgm:prSet/>
      <dgm:spPr/>
      <dgm:t>
        <a:bodyPr/>
        <a:lstStyle/>
        <a:p>
          <a:endParaRPr lang="en-US"/>
        </a:p>
      </dgm:t>
    </dgm:pt>
    <dgm:pt modelId="{44DB69F7-1253-495F-9B5A-95D8606D7E2E}" type="sibTrans" cxnId="{CE030426-E4AC-4C6B-A467-7265B02B95FD}">
      <dgm:prSet/>
      <dgm:spPr/>
      <dgm:t>
        <a:bodyPr/>
        <a:lstStyle/>
        <a:p>
          <a:endParaRPr lang="en-US"/>
        </a:p>
      </dgm:t>
    </dgm:pt>
    <dgm:pt modelId="{60DB33CE-217A-4B0B-A7B5-D4485DF768F6}">
      <dgm:prSet/>
      <dgm:spPr/>
      <dgm:t>
        <a:bodyPr/>
        <a:lstStyle/>
        <a:p>
          <a:r>
            <a:rPr lang="en-US"/>
            <a:t>Count to verify all products are included in order at pick up</a:t>
          </a:r>
        </a:p>
      </dgm:t>
    </dgm:pt>
    <dgm:pt modelId="{7B1CECA1-3D30-4442-B829-066E7886A7AD}" type="parTrans" cxnId="{B9BE4384-A2FA-42F0-BAC6-5477DB0ABF13}">
      <dgm:prSet/>
      <dgm:spPr/>
      <dgm:t>
        <a:bodyPr/>
        <a:lstStyle/>
        <a:p>
          <a:endParaRPr lang="en-US"/>
        </a:p>
      </dgm:t>
    </dgm:pt>
    <dgm:pt modelId="{5D3FE62A-7A7B-4185-A086-811727190F93}" type="sibTrans" cxnId="{B9BE4384-A2FA-42F0-BAC6-5477DB0ABF13}">
      <dgm:prSet/>
      <dgm:spPr/>
      <dgm:t>
        <a:bodyPr/>
        <a:lstStyle/>
        <a:p>
          <a:endParaRPr lang="en-US"/>
        </a:p>
      </dgm:t>
    </dgm:pt>
    <dgm:pt modelId="{9B6A1810-961E-4FEF-9FBD-3A84092A9589}" type="pres">
      <dgm:prSet presAssocID="{EFBF1912-B824-4DE5-AE4C-85D65209BCDA}" presName="vert0" presStyleCnt="0">
        <dgm:presLayoutVars>
          <dgm:dir/>
          <dgm:animOne val="branch"/>
          <dgm:animLvl val="lvl"/>
        </dgm:presLayoutVars>
      </dgm:prSet>
      <dgm:spPr/>
    </dgm:pt>
    <dgm:pt modelId="{3F36E6B0-1277-44F4-A4B2-35D46D5254B5}" type="pres">
      <dgm:prSet presAssocID="{36ED6B2F-1CEB-4415-BE94-24A310A16C28}" presName="thickLine" presStyleLbl="alignNode1" presStyleIdx="0" presStyleCnt="5"/>
      <dgm:spPr/>
    </dgm:pt>
    <dgm:pt modelId="{BBF62573-57DB-453A-BECE-7110393DB1E3}" type="pres">
      <dgm:prSet presAssocID="{36ED6B2F-1CEB-4415-BE94-24A310A16C28}" presName="horz1" presStyleCnt="0"/>
      <dgm:spPr/>
    </dgm:pt>
    <dgm:pt modelId="{83DB82C7-13A3-4CAA-A7C9-09E5B3512FEC}" type="pres">
      <dgm:prSet presAssocID="{36ED6B2F-1CEB-4415-BE94-24A310A16C28}" presName="tx1" presStyleLbl="revTx" presStyleIdx="0" presStyleCnt="5"/>
      <dgm:spPr/>
    </dgm:pt>
    <dgm:pt modelId="{D147A2F9-034B-4658-A177-181DDCBA559D}" type="pres">
      <dgm:prSet presAssocID="{36ED6B2F-1CEB-4415-BE94-24A310A16C28}" presName="vert1" presStyleCnt="0"/>
      <dgm:spPr/>
    </dgm:pt>
    <dgm:pt modelId="{66BF8A76-8284-4FFC-9392-61FAFFB30927}" type="pres">
      <dgm:prSet presAssocID="{2F6B72E5-05E5-41A5-A427-9843BFD654F7}" presName="thickLine" presStyleLbl="alignNode1" presStyleIdx="1" presStyleCnt="5"/>
      <dgm:spPr/>
    </dgm:pt>
    <dgm:pt modelId="{4F036F8B-FA7E-4477-8034-FAEFE58A1DC0}" type="pres">
      <dgm:prSet presAssocID="{2F6B72E5-05E5-41A5-A427-9843BFD654F7}" presName="horz1" presStyleCnt="0"/>
      <dgm:spPr/>
    </dgm:pt>
    <dgm:pt modelId="{8FD09D50-5B22-4DFA-8084-A3CD89045081}" type="pres">
      <dgm:prSet presAssocID="{2F6B72E5-05E5-41A5-A427-9843BFD654F7}" presName="tx1" presStyleLbl="revTx" presStyleIdx="1" presStyleCnt="5"/>
      <dgm:spPr/>
    </dgm:pt>
    <dgm:pt modelId="{58B8B8CA-00D6-42A5-B58C-81F73D8767B3}" type="pres">
      <dgm:prSet presAssocID="{2F6B72E5-05E5-41A5-A427-9843BFD654F7}" presName="vert1" presStyleCnt="0"/>
      <dgm:spPr/>
    </dgm:pt>
    <dgm:pt modelId="{E9B2E2D6-6849-4BF0-980D-87FC4617FC0A}" type="pres">
      <dgm:prSet presAssocID="{FEA74BD2-23A1-4463-AC79-6B75F651AC12}" presName="thickLine" presStyleLbl="alignNode1" presStyleIdx="2" presStyleCnt="5"/>
      <dgm:spPr/>
    </dgm:pt>
    <dgm:pt modelId="{0D561290-EBC0-44C4-9F74-4D6F2E03AAE5}" type="pres">
      <dgm:prSet presAssocID="{FEA74BD2-23A1-4463-AC79-6B75F651AC12}" presName="horz1" presStyleCnt="0"/>
      <dgm:spPr/>
    </dgm:pt>
    <dgm:pt modelId="{A89987DB-4575-4EF5-9A2A-6287147E76C4}" type="pres">
      <dgm:prSet presAssocID="{FEA74BD2-23A1-4463-AC79-6B75F651AC12}" presName="tx1" presStyleLbl="revTx" presStyleIdx="2" presStyleCnt="5"/>
      <dgm:spPr/>
    </dgm:pt>
    <dgm:pt modelId="{8D51F17C-40E5-4F28-BCDC-9ABC73CD73D7}" type="pres">
      <dgm:prSet presAssocID="{FEA74BD2-23A1-4463-AC79-6B75F651AC12}" presName="vert1" presStyleCnt="0"/>
      <dgm:spPr/>
    </dgm:pt>
    <dgm:pt modelId="{B95E1246-33F0-4B4E-ADA8-4AC8DD1DFE5E}" type="pres">
      <dgm:prSet presAssocID="{EB2B7B0B-56B8-4D87-ABC2-B95B9F584DE0}" presName="thickLine" presStyleLbl="alignNode1" presStyleIdx="3" presStyleCnt="5"/>
      <dgm:spPr/>
    </dgm:pt>
    <dgm:pt modelId="{69716C65-09AE-42AD-80D8-02EBB0AB5086}" type="pres">
      <dgm:prSet presAssocID="{EB2B7B0B-56B8-4D87-ABC2-B95B9F584DE0}" presName="horz1" presStyleCnt="0"/>
      <dgm:spPr/>
    </dgm:pt>
    <dgm:pt modelId="{8E96E37A-CB30-4185-AF70-84DDF4B7431F}" type="pres">
      <dgm:prSet presAssocID="{EB2B7B0B-56B8-4D87-ABC2-B95B9F584DE0}" presName="tx1" presStyleLbl="revTx" presStyleIdx="3" presStyleCnt="5"/>
      <dgm:spPr/>
    </dgm:pt>
    <dgm:pt modelId="{B1A6C430-E442-4B9F-82AE-A8F9DBE81050}" type="pres">
      <dgm:prSet presAssocID="{EB2B7B0B-56B8-4D87-ABC2-B95B9F584DE0}" presName="vert1" presStyleCnt="0"/>
      <dgm:spPr/>
    </dgm:pt>
    <dgm:pt modelId="{A156DE92-D409-4527-BE28-926D38A0AF62}" type="pres">
      <dgm:prSet presAssocID="{60DB33CE-217A-4B0B-A7B5-D4485DF768F6}" presName="thickLine" presStyleLbl="alignNode1" presStyleIdx="4" presStyleCnt="5"/>
      <dgm:spPr/>
    </dgm:pt>
    <dgm:pt modelId="{5F8131F5-A852-4A09-8057-7BA7DA9BB21B}" type="pres">
      <dgm:prSet presAssocID="{60DB33CE-217A-4B0B-A7B5-D4485DF768F6}" presName="horz1" presStyleCnt="0"/>
      <dgm:spPr/>
    </dgm:pt>
    <dgm:pt modelId="{9220BB56-9EA7-4071-BE24-01AA62447B6E}" type="pres">
      <dgm:prSet presAssocID="{60DB33CE-217A-4B0B-A7B5-D4485DF768F6}" presName="tx1" presStyleLbl="revTx" presStyleIdx="4" presStyleCnt="5"/>
      <dgm:spPr/>
    </dgm:pt>
    <dgm:pt modelId="{8FD45CD9-AD6A-400D-851B-7BE1B467CCBD}" type="pres">
      <dgm:prSet presAssocID="{60DB33CE-217A-4B0B-A7B5-D4485DF768F6}" presName="vert1" presStyleCnt="0"/>
      <dgm:spPr/>
    </dgm:pt>
  </dgm:ptLst>
  <dgm:cxnLst>
    <dgm:cxn modelId="{CB116C05-E53C-47E3-91B0-69B4D918A504}" type="presOf" srcId="{EFBF1912-B824-4DE5-AE4C-85D65209BCDA}" destId="{9B6A1810-961E-4FEF-9FBD-3A84092A9589}" srcOrd="0" destOrd="0" presId="urn:microsoft.com/office/officeart/2008/layout/LinedList"/>
    <dgm:cxn modelId="{CE030426-E4AC-4C6B-A467-7265B02B95FD}" srcId="{EFBF1912-B824-4DE5-AE4C-85D65209BCDA}" destId="{EB2B7B0B-56B8-4D87-ABC2-B95B9F584DE0}" srcOrd="3" destOrd="0" parTransId="{A3474F7F-08B4-483D-8072-225D6ACAE277}" sibTransId="{44DB69F7-1253-495F-9B5A-95D8606D7E2E}"/>
    <dgm:cxn modelId="{12983D35-BA50-412C-B4FF-863F24E4EE8F}" type="presOf" srcId="{60DB33CE-217A-4B0B-A7B5-D4485DF768F6}" destId="{9220BB56-9EA7-4071-BE24-01AA62447B6E}" srcOrd="0" destOrd="0" presId="urn:microsoft.com/office/officeart/2008/layout/LinedList"/>
    <dgm:cxn modelId="{B3B5423B-DB38-4059-9187-DE0B7371418B}" type="presOf" srcId="{36ED6B2F-1CEB-4415-BE94-24A310A16C28}" destId="{83DB82C7-13A3-4CAA-A7C9-09E5B3512FEC}" srcOrd="0" destOrd="0" presId="urn:microsoft.com/office/officeart/2008/layout/LinedList"/>
    <dgm:cxn modelId="{7234E079-8F8F-43BC-9456-D376F46A8E5E}" type="presOf" srcId="{2F6B72E5-05E5-41A5-A427-9843BFD654F7}" destId="{8FD09D50-5B22-4DFA-8084-A3CD89045081}" srcOrd="0" destOrd="0" presId="urn:microsoft.com/office/officeart/2008/layout/LinedList"/>
    <dgm:cxn modelId="{8E1B5483-99AF-4BE3-8F54-D5980ABF745F}" srcId="{EFBF1912-B824-4DE5-AE4C-85D65209BCDA}" destId="{FEA74BD2-23A1-4463-AC79-6B75F651AC12}" srcOrd="2" destOrd="0" parTransId="{33A08B23-1372-4E71-9A34-09F36F09460C}" sibTransId="{8510AB2A-3B98-4FDE-8A76-8B165D6B5783}"/>
    <dgm:cxn modelId="{B9BE4384-A2FA-42F0-BAC6-5477DB0ABF13}" srcId="{EFBF1912-B824-4DE5-AE4C-85D65209BCDA}" destId="{60DB33CE-217A-4B0B-A7B5-D4485DF768F6}" srcOrd="4" destOrd="0" parTransId="{7B1CECA1-3D30-4442-B829-066E7886A7AD}" sibTransId="{5D3FE62A-7A7B-4185-A086-811727190F93}"/>
    <dgm:cxn modelId="{9EE9B5A8-77E4-4E67-B58C-FB1496B070A9}" type="presOf" srcId="{FEA74BD2-23A1-4463-AC79-6B75F651AC12}" destId="{A89987DB-4575-4EF5-9A2A-6287147E76C4}" srcOrd="0" destOrd="0" presId="urn:microsoft.com/office/officeart/2008/layout/LinedList"/>
    <dgm:cxn modelId="{38436FB2-C4F3-41FF-9EFA-2A073444A181}" srcId="{EFBF1912-B824-4DE5-AE4C-85D65209BCDA}" destId="{2F6B72E5-05E5-41A5-A427-9843BFD654F7}" srcOrd="1" destOrd="0" parTransId="{3DD68B83-6518-4362-A0FD-297878BF8FC4}" sibTransId="{B011FC48-141F-41BC-AE36-3172F4776532}"/>
    <dgm:cxn modelId="{BB3D34E7-51A2-4AA1-B939-07C225097768}" type="presOf" srcId="{EB2B7B0B-56B8-4D87-ABC2-B95B9F584DE0}" destId="{8E96E37A-CB30-4185-AF70-84DDF4B7431F}" srcOrd="0" destOrd="0" presId="urn:microsoft.com/office/officeart/2008/layout/LinedList"/>
    <dgm:cxn modelId="{8652F3F7-EAFD-4E1E-996C-597C45B4B778}" srcId="{EFBF1912-B824-4DE5-AE4C-85D65209BCDA}" destId="{36ED6B2F-1CEB-4415-BE94-24A310A16C28}" srcOrd="0" destOrd="0" parTransId="{BC66E9E8-97BB-4DA9-9B6F-7CCEEF44EF0D}" sibTransId="{FA0922FB-CCB9-4BB8-B550-BDA3C96E7728}"/>
    <dgm:cxn modelId="{26F61B55-C789-4DDA-81F9-6C4D55F7D16D}" type="presParOf" srcId="{9B6A1810-961E-4FEF-9FBD-3A84092A9589}" destId="{3F36E6B0-1277-44F4-A4B2-35D46D5254B5}" srcOrd="0" destOrd="0" presId="urn:microsoft.com/office/officeart/2008/layout/LinedList"/>
    <dgm:cxn modelId="{03F9AB58-23E5-42C1-AD91-BEDEF9D6D272}" type="presParOf" srcId="{9B6A1810-961E-4FEF-9FBD-3A84092A9589}" destId="{BBF62573-57DB-453A-BECE-7110393DB1E3}" srcOrd="1" destOrd="0" presId="urn:microsoft.com/office/officeart/2008/layout/LinedList"/>
    <dgm:cxn modelId="{9FFD5731-77A3-46BB-8BA5-0ECF8C68EAA0}" type="presParOf" srcId="{BBF62573-57DB-453A-BECE-7110393DB1E3}" destId="{83DB82C7-13A3-4CAA-A7C9-09E5B3512FEC}" srcOrd="0" destOrd="0" presId="urn:microsoft.com/office/officeart/2008/layout/LinedList"/>
    <dgm:cxn modelId="{D4B1D147-B665-47E5-9717-FCAD2CB34F1E}" type="presParOf" srcId="{BBF62573-57DB-453A-BECE-7110393DB1E3}" destId="{D147A2F9-034B-4658-A177-181DDCBA559D}" srcOrd="1" destOrd="0" presId="urn:microsoft.com/office/officeart/2008/layout/LinedList"/>
    <dgm:cxn modelId="{CD7F1E2D-35BE-4EDB-A5DB-CA93D628EF7B}" type="presParOf" srcId="{9B6A1810-961E-4FEF-9FBD-3A84092A9589}" destId="{66BF8A76-8284-4FFC-9392-61FAFFB30927}" srcOrd="2" destOrd="0" presId="urn:microsoft.com/office/officeart/2008/layout/LinedList"/>
    <dgm:cxn modelId="{7482A255-C463-4E9D-88C4-F4E30075481A}" type="presParOf" srcId="{9B6A1810-961E-4FEF-9FBD-3A84092A9589}" destId="{4F036F8B-FA7E-4477-8034-FAEFE58A1DC0}" srcOrd="3" destOrd="0" presId="urn:microsoft.com/office/officeart/2008/layout/LinedList"/>
    <dgm:cxn modelId="{D8CF8AE9-8145-471D-9A13-E03F01C1ABF8}" type="presParOf" srcId="{4F036F8B-FA7E-4477-8034-FAEFE58A1DC0}" destId="{8FD09D50-5B22-4DFA-8084-A3CD89045081}" srcOrd="0" destOrd="0" presId="urn:microsoft.com/office/officeart/2008/layout/LinedList"/>
    <dgm:cxn modelId="{BE3EB3EB-84C0-45C9-A584-725B4A516CF4}" type="presParOf" srcId="{4F036F8B-FA7E-4477-8034-FAEFE58A1DC0}" destId="{58B8B8CA-00D6-42A5-B58C-81F73D8767B3}" srcOrd="1" destOrd="0" presId="urn:microsoft.com/office/officeart/2008/layout/LinedList"/>
    <dgm:cxn modelId="{36AA8D08-17A9-401A-BF4F-1D8BCAC06B5B}" type="presParOf" srcId="{9B6A1810-961E-4FEF-9FBD-3A84092A9589}" destId="{E9B2E2D6-6849-4BF0-980D-87FC4617FC0A}" srcOrd="4" destOrd="0" presId="urn:microsoft.com/office/officeart/2008/layout/LinedList"/>
    <dgm:cxn modelId="{C8F163AB-7B6D-4540-81AB-C6F59AC32EB5}" type="presParOf" srcId="{9B6A1810-961E-4FEF-9FBD-3A84092A9589}" destId="{0D561290-EBC0-44C4-9F74-4D6F2E03AAE5}" srcOrd="5" destOrd="0" presId="urn:microsoft.com/office/officeart/2008/layout/LinedList"/>
    <dgm:cxn modelId="{E248F88D-3CC7-4C70-A77C-8DFAC26BDD6D}" type="presParOf" srcId="{0D561290-EBC0-44C4-9F74-4D6F2E03AAE5}" destId="{A89987DB-4575-4EF5-9A2A-6287147E76C4}" srcOrd="0" destOrd="0" presId="urn:microsoft.com/office/officeart/2008/layout/LinedList"/>
    <dgm:cxn modelId="{328CA467-EC9B-43A4-9011-17EC7AE044E3}" type="presParOf" srcId="{0D561290-EBC0-44C4-9F74-4D6F2E03AAE5}" destId="{8D51F17C-40E5-4F28-BCDC-9ABC73CD73D7}" srcOrd="1" destOrd="0" presId="urn:microsoft.com/office/officeart/2008/layout/LinedList"/>
    <dgm:cxn modelId="{44153278-8BD2-4E1B-BDC4-919DB0E1B7E2}" type="presParOf" srcId="{9B6A1810-961E-4FEF-9FBD-3A84092A9589}" destId="{B95E1246-33F0-4B4E-ADA8-4AC8DD1DFE5E}" srcOrd="6" destOrd="0" presId="urn:microsoft.com/office/officeart/2008/layout/LinedList"/>
    <dgm:cxn modelId="{B291C0BC-2438-46C9-A6A0-FD134450B77C}" type="presParOf" srcId="{9B6A1810-961E-4FEF-9FBD-3A84092A9589}" destId="{69716C65-09AE-42AD-80D8-02EBB0AB5086}" srcOrd="7" destOrd="0" presId="urn:microsoft.com/office/officeart/2008/layout/LinedList"/>
    <dgm:cxn modelId="{4A0DE4B5-9099-4D12-B518-CD3B885E2F7F}" type="presParOf" srcId="{69716C65-09AE-42AD-80D8-02EBB0AB5086}" destId="{8E96E37A-CB30-4185-AF70-84DDF4B7431F}" srcOrd="0" destOrd="0" presId="urn:microsoft.com/office/officeart/2008/layout/LinedList"/>
    <dgm:cxn modelId="{8935BA19-2F77-4E72-9BDE-765963CD4872}" type="presParOf" srcId="{69716C65-09AE-42AD-80D8-02EBB0AB5086}" destId="{B1A6C430-E442-4B9F-82AE-A8F9DBE81050}" srcOrd="1" destOrd="0" presId="urn:microsoft.com/office/officeart/2008/layout/LinedList"/>
    <dgm:cxn modelId="{D1852EB8-6F7D-402F-A4C6-3133BE69C36A}" type="presParOf" srcId="{9B6A1810-961E-4FEF-9FBD-3A84092A9589}" destId="{A156DE92-D409-4527-BE28-926D38A0AF62}" srcOrd="8" destOrd="0" presId="urn:microsoft.com/office/officeart/2008/layout/LinedList"/>
    <dgm:cxn modelId="{F3598D33-F241-4ADA-B99A-A1D96A7A12E2}" type="presParOf" srcId="{9B6A1810-961E-4FEF-9FBD-3A84092A9589}" destId="{5F8131F5-A852-4A09-8057-7BA7DA9BB21B}" srcOrd="9" destOrd="0" presId="urn:microsoft.com/office/officeart/2008/layout/LinedList"/>
    <dgm:cxn modelId="{E381DC23-B2E7-4FEC-8DD3-07671E2132B6}" type="presParOf" srcId="{5F8131F5-A852-4A09-8057-7BA7DA9BB21B}" destId="{9220BB56-9EA7-4071-BE24-01AA62447B6E}" srcOrd="0" destOrd="0" presId="urn:microsoft.com/office/officeart/2008/layout/LinedList"/>
    <dgm:cxn modelId="{97846FF2-309E-4084-BAED-6BA6769E2AEE}" type="presParOf" srcId="{5F8131F5-A852-4A09-8057-7BA7DA9BB21B}" destId="{8FD45CD9-AD6A-400D-851B-7BE1B467CCB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0CC78-F599-4C5A-B79D-43EA0D71EE31}">
      <dsp:nvSpPr>
        <dsp:cNvPr id="0" name=""/>
        <dsp:cNvSpPr/>
      </dsp:nvSpPr>
      <dsp:spPr>
        <a:xfrm>
          <a:off x="0" y="894511"/>
          <a:ext cx="5257800" cy="1651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495F48-58DC-4D75-8A12-8CD22E7DB48E}">
      <dsp:nvSpPr>
        <dsp:cNvPr id="0" name=""/>
        <dsp:cNvSpPr/>
      </dsp:nvSpPr>
      <dsp:spPr>
        <a:xfrm>
          <a:off x="499550" y="1266078"/>
          <a:ext cx="908273" cy="9082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32644B-33A3-48C8-AFB9-E655B7ED3C0D}">
      <dsp:nvSpPr>
        <dsp:cNvPr id="0" name=""/>
        <dsp:cNvSpPr/>
      </dsp:nvSpPr>
      <dsp:spPr>
        <a:xfrm>
          <a:off x="1907374" y="894511"/>
          <a:ext cx="3350425" cy="16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74" tIns="174774" rIns="174774" bIns="174774" numCol="1" spcCol="1270" anchor="ctr" anchorCtr="0">
          <a:noAutofit/>
        </a:bodyPr>
        <a:lstStyle/>
        <a:p>
          <a:pPr marL="0" lvl="0" indent="0" algn="l" defTabSz="1022350">
            <a:lnSpc>
              <a:spcPct val="100000"/>
            </a:lnSpc>
            <a:spcBef>
              <a:spcPct val="0"/>
            </a:spcBef>
            <a:spcAft>
              <a:spcPct val="35000"/>
            </a:spcAft>
            <a:buNone/>
          </a:pPr>
          <a:r>
            <a:rPr lang="en-US" sz="2300" kern="1200">
              <a:latin typeface="Girl Scout Text Book" panose="02020003000000000000" pitchFamily="18" charset="0"/>
            </a:rPr>
            <a:t>Deposited into troop account</a:t>
          </a:r>
        </a:p>
      </dsp:txBody>
      <dsp:txXfrm>
        <a:off x="1907374" y="894511"/>
        <a:ext cx="3350425" cy="1651406"/>
      </dsp:txXfrm>
    </dsp:sp>
    <dsp:sp modelId="{2EBEC0EA-AA03-4F2B-B8AD-5E9012673DE2}">
      <dsp:nvSpPr>
        <dsp:cNvPr id="0" name=""/>
        <dsp:cNvSpPr/>
      </dsp:nvSpPr>
      <dsp:spPr>
        <a:xfrm>
          <a:off x="0" y="2958769"/>
          <a:ext cx="5257800" cy="1651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3A9B52-FB79-4696-AFAB-85BB0B3A2337}">
      <dsp:nvSpPr>
        <dsp:cNvPr id="0" name=""/>
        <dsp:cNvSpPr/>
      </dsp:nvSpPr>
      <dsp:spPr>
        <a:xfrm>
          <a:off x="499550" y="3330336"/>
          <a:ext cx="908273" cy="9082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36C691-4FE5-4E60-A926-F56E1779BDCB}">
      <dsp:nvSpPr>
        <dsp:cNvPr id="0" name=""/>
        <dsp:cNvSpPr/>
      </dsp:nvSpPr>
      <dsp:spPr>
        <a:xfrm>
          <a:off x="1907374" y="2958769"/>
          <a:ext cx="3350425" cy="16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74" tIns="174774" rIns="174774" bIns="174774" numCol="1" spcCol="1270" anchor="ctr" anchorCtr="0">
          <a:noAutofit/>
        </a:bodyPr>
        <a:lstStyle/>
        <a:p>
          <a:pPr marL="0" lvl="0" indent="0" algn="l" defTabSz="1022350">
            <a:lnSpc>
              <a:spcPct val="100000"/>
            </a:lnSpc>
            <a:spcBef>
              <a:spcPct val="0"/>
            </a:spcBef>
            <a:spcAft>
              <a:spcPct val="35000"/>
            </a:spcAft>
            <a:buNone/>
          </a:pPr>
          <a:r>
            <a:rPr lang="en-US" sz="2300" kern="1200">
              <a:latin typeface="Girl Scout Text Book" panose="02020003000000000000" pitchFamily="18" charset="0"/>
            </a:rPr>
            <a:t>Troop members collectively decide on how to use proceeds</a:t>
          </a:r>
        </a:p>
      </dsp:txBody>
      <dsp:txXfrm>
        <a:off x="1907374" y="2958769"/>
        <a:ext cx="3350425" cy="16514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6E6B0-1277-44F4-A4B2-35D46D5254B5}">
      <dsp:nvSpPr>
        <dsp:cNvPr id="0" name=""/>
        <dsp:cNvSpPr/>
      </dsp:nvSpPr>
      <dsp:spPr>
        <a:xfrm>
          <a:off x="0" y="478"/>
          <a:ext cx="4958965"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3DB82C7-13A3-4CAA-A7C9-09E5B3512FEC}">
      <dsp:nvSpPr>
        <dsp:cNvPr id="0" name=""/>
        <dsp:cNvSpPr/>
      </dsp:nvSpPr>
      <dsp:spPr>
        <a:xfrm>
          <a:off x="0" y="478"/>
          <a:ext cx="4958965" cy="7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Collect money when customer places order</a:t>
          </a:r>
        </a:p>
      </dsp:txBody>
      <dsp:txXfrm>
        <a:off x="0" y="478"/>
        <a:ext cx="4958965" cy="783363"/>
      </dsp:txXfrm>
    </dsp:sp>
    <dsp:sp modelId="{66BF8A76-8284-4FFC-9392-61FAFFB30927}">
      <dsp:nvSpPr>
        <dsp:cNvPr id="0" name=""/>
        <dsp:cNvSpPr/>
      </dsp:nvSpPr>
      <dsp:spPr>
        <a:xfrm>
          <a:off x="0" y="783841"/>
          <a:ext cx="4958965"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FD09D50-5B22-4DFA-8084-A3CD89045081}">
      <dsp:nvSpPr>
        <dsp:cNvPr id="0" name=""/>
        <dsp:cNvSpPr/>
      </dsp:nvSpPr>
      <dsp:spPr>
        <a:xfrm>
          <a:off x="0" y="783841"/>
          <a:ext cx="4958965" cy="7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Verify all orders prior to submission</a:t>
          </a:r>
        </a:p>
      </dsp:txBody>
      <dsp:txXfrm>
        <a:off x="0" y="783841"/>
        <a:ext cx="4958965" cy="783363"/>
      </dsp:txXfrm>
    </dsp:sp>
    <dsp:sp modelId="{E9B2E2D6-6849-4BF0-980D-87FC4617FC0A}">
      <dsp:nvSpPr>
        <dsp:cNvPr id="0" name=""/>
        <dsp:cNvSpPr/>
      </dsp:nvSpPr>
      <dsp:spPr>
        <a:xfrm>
          <a:off x="0" y="1567204"/>
          <a:ext cx="4958965"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89987DB-4575-4EF5-9A2A-6287147E76C4}">
      <dsp:nvSpPr>
        <dsp:cNvPr id="0" name=""/>
        <dsp:cNvSpPr/>
      </dsp:nvSpPr>
      <dsp:spPr>
        <a:xfrm>
          <a:off x="0" y="1567204"/>
          <a:ext cx="4958965" cy="7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No reorders</a:t>
          </a:r>
        </a:p>
      </dsp:txBody>
      <dsp:txXfrm>
        <a:off x="0" y="1567204"/>
        <a:ext cx="4958965" cy="783363"/>
      </dsp:txXfrm>
    </dsp:sp>
    <dsp:sp modelId="{B95E1246-33F0-4B4E-ADA8-4AC8DD1DFE5E}">
      <dsp:nvSpPr>
        <dsp:cNvPr id="0" name=""/>
        <dsp:cNvSpPr/>
      </dsp:nvSpPr>
      <dsp:spPr>
        <a:xfrm>
          <a:off x="0" y="2350568"/>
          <a:ext cx="4958965"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E96E37A-CB30-4185-AF70-84DDF4B7431F}">
      <dsp:nvSpPr>
        <dsp:cNvPr id="0" name=""/>
        <dsp:cNvSpPr/>
      </dsp:nvSpPr>
      <dsp:spPr>
        <a:xfrm>
          <a:off x="0" y="2350568"/>
          <a:ext cx="4958965" cy="7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Submit money to troop leader frequently</a:t>
          </a:r>
        </a:p>
      </dsp:txBody>
      <dsp:txXfrm>
        <a:off x="0" y="2350568"/>
        <a:ext cx="4958965" cy="783363"/>
      </dsp:txXfrm>
    </dsp:sp>
    <dsp:sp modelId="{A156DE92-D409-4527-BE28-926D38A0AF62}">
      <dsp:nvSpPr>
        <dsp:cNvPr id="0" name=""/>
        <dsp:cNvSpPr/>
      </dsp:nvSpPr>
      <dsp:spPr>
        <a:xfrm>
          <a:off x="0" y="3133931"/>
          <a:ext cx="4958965"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220BB56-9EA7-4071-BE24-01AA62447B6E}">
      <dsp:nvSpPr>
        <dsp:cNvPr id="0" name=""/>
        <dsp:cNvSpPr/>
      </dsp:nvSpPr>
      <dsp:spPr>
        <a:xfrm>
          <a:off x="0" y="3133931"/>
          <a:ext cx="4958965" cy="7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Count to verify all products are included in order at pick up</a:t>
          </a:r>
        </a:p>
      </dsp:txBody>
      <dsp:txXfrm>
        <a:off x="0" y="3133931"/>
        <a:ext cx="4958965" cy="78336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F3095-9F8C-4419-B0FF-DDC6F9488AC0}" type="datetimeFigureOut">
              <a:rPr lang="en-US" smtClean="0"/>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A5D1A-B3C9-4F50-BA0D-6866438678EF}" type="slidenum">
              <a:rPr lang="en-US" smtClean="0"/>
              <a:t>‹#›</a:t>
            </a:fld>
            <a:endParaRPr lang="en-US"/>
          </a:p>
        </p:txBody>
      </p:sp>
    </p:spTree>
    <p:extLst>
      <p:ext uri="{BB962C8B-B14F-4D97-AF65-F5344CB8AC3E}">
        <p14:creationId xmlns:p14="http://schemas.microsoft.com/office/powerpoint/2010/main" val="1230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2024 Fall Product Program Parent training. </a:t>
            </a:r>
          </a:p>
          <a:p>
            <a:endParaRPr lang="en-US" dirty="0"/>
          </a:p>
          <a:p>
            <a:r>
              <a:rPr lang="en-US" dirty="0"/>
              <a:t>Thank you for taking the time out of your busy schedule to learn more about and prepare for our program which starts September 21</a:t>
            </a:r>
            <a:r>
              <a:rPr lang="en-US" baseline="30000" dirty="0"/>
              <a:t>st</a:t>
            </a:r>
            <a:r>
              <a:rPr lang="en-US" dirty="0"/>
              <a:t>.</a:t>
            </a:r>
          </a:p>
          <a:p>
            <a:endParaRPr lang="en-US" dirty="0"/>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7A6A5D1A-B3C9-4F50-BA0D-6866438678EF}" type="slidenum">
              <a:rPr lang="en-US" smtClean="0"/>
              <a:t>1</a:t>
            </a:fld>
            <a:endParaRPr lang="en-US"/>
          </a:p>
        </p:txBody>
      </p:sp>
    </p:spTree>
    <p:extLst>
      <p:ext uri="{BB962C8B-B14F-4D97-AF65-F5344CB8AC3E}">
        <p14:creationId xmlns:p14="http://schemas.microsoft.com/office/powerpoint/2010/main" val="3461448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Girl Scout Display Light" panose="02020003000000000000" pitchFamily="18" charset="0"/>
                <a:ea typeface="+mn-ea"/>
                <a:cs typeface="+mn-cs"/>
              </a:rPr>
              <a:t>“Girl Scouts engage digitally with supporters by designing their own avatar which is a way to help make the digital experience more personalized like connecting with supporters in person, but in the digital space.  </a:t>
            </a:r>
          </a:p>
          <a:p>
            <a:endParaRPr lang="en-US" sz="2400" b="0" i="0" kern="1200" dirty="0">
              <a:solidFill>
                <a:schemeClr val="tx1"/>
              </a:solidFill>
              <a:effectLst/>
              <a:latin typeface="Girl Scout Display Light" panose="02020003000000000000" pitchFamily="18" charset="0"/>
              <a:ea typeface="+mn-ea"/>
              <a:cs typeface="+mn-cs"/>
            </a:endParaRPr>
          </a:p>
          <a:p>
            <a:r>
              <a:rPr lang="en-US" sz="2400" b="0" i="0" kern="1200" dirty="0">
                <a:solidFill>
                  <a:schemeClr val="tx1"/>
                </a:solidFill>
                <a:effectLst/>
                <a:latin typeface="Girl Scout Display Light" panose="02020003000000000000" pitchFamily="18" charset="0"/>
                <a:ea typeface="+mn-ea"/>
                <a:cs typeface="+mn-cs"/>
              </a:rPr>
              <a:t>Participants personalize their avatar, select the avatar’s background of the boat or the rock with the Asian elephant scene,</a:t>
            </a:r>
          </a:p>
          <a:p>
            <a:endParaRPr lang="en-US" sz="2400" b="0" i="0" kern="1200" dirty="0">
              <a:solidFill>
                <a:schemeClr val="tx1"/>
              </a:solidFill>
              <a:effectLst/>
              <a:latin typeface="Girl Scout Display Light" panose="02020003000000000000" pitchFamily="18" charset="0"/>
              <a:ea typeface="+mn-ea"/>
              <a:cs typeface="+mn-cs"/>
            </a:endParaRPr>
          </a:p>
          <a:p>
            <a:r>
              <a:rPr lang="en-US" sz="2400" b="0" i="0" kern="1200" dirty="0">
                <a:solidFill>
                  <a:schemeClr val="tx1"/>
                </a:solidFill>
                <a:effectLst/>
                <a:latin typeface="Girl Scout Display Light" panose="02020003000000000000" pitchFamily="18" charset="0"/>
                <a:ea typeface="+mn-ea"/>
                <a:cs typeface="+mn-cs"/>
              </a:rPr>
              <a:t> and include their name, nickname or initials on the patch.  </a:t>
            </a:r>
          </a:p>
          <a:p>
            <a:endParaRPr lang="en-US" sz="2400" b="0" i="0" kern="1200" dirty="0">
              <a:solidFill>
                <a:schemeClr val="tx1"/>
              </a:solidFill>
              <a:effectLst/>
              <a:latin typeface="Girl Scout Display Light" panose="02020003000000000000" pitchFamily="18" charset="0"/>
              <a:ea typeface="+mn-ea"/>
              <a:cs typeface="+mn-cs"/>
            </a:endParaRPr>
          </a:p>
          <a:p>
            <a:r>
              <a:rPr lang="en-US" sz="2400" b="0" i="0" kern="1200" dirty="0">
                <a:solidFill>
                  <a:schemeClr val="tx1"/>
                </a:solidFill>
                <a:effectLst/>
                <a:latin typeface="Girl Scout Display Light" panose="02020003000000000000" pitchFamily="18" charset="0"/>
                <a:ea typeface="+mn-ea"/>
                <a:cs typeface="+mn-cs"/>
              </a:rPr>
              <a:t>Once the personalized patch is earned through in person and online efforts together, the patch is directly shipped to the mailing address provided after login.</a:t>
            </a:r>
          </a:p>
        </p:txBody>
      </p:sp>
      <p:sp>
        <p:nvSpPr>
          <p:cNvPr id="4" name="Slide Number Placeholder 3"/>
          <p:cNvSpPr>
            <a:spLocks noGrp="1"/>
          </p:cNvSpPr>
          <p:nvPr>
            <p:ph type="sldNum" sz="quarter" idx="5"/>
          </p:nvPr>
        </p:nvSpPr>
        <p:spPr/>
        <p:txBody>
          <a:bodyPr/>
          <a:lstStyle/>
          <a:p>
            <a:fld id="{418D6D84-A646-E642-963F-FEAA763E137C}" type="slidenum">
              <a:rPr lang="en-US" smtClean="0"/>
              <a:pPr/>
              <a:t>10</a:t>
            </a:fld>
            <a:endParaRPr lang="en-US"/>
          </a:p>
        </p:txBody>
      </p:sp>
    </p:spTree>
    <p:extLst>
      <p:ext uri="{BB962C8B-B14F-4D97-AF65-F5344CB8AC3E}">
        <p14:creationId xmlns:p14="http://schemas.microsoft.com/office/powerpoint/2010/main" val="60706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Girl Scout Display Light" panose="02020003000000000000" pitchFamily="18" charset="0"/>
                <a:ea typeface="+mn-ea"/>
                <a:cs typeface="+mn-cs"/>
              </a:rPr>
              <a:t> “Girl Scouts can also earn a Crossover patch during the 2025 Cookie Program that compliments the Personalized Patch. </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900" b="0" i="0" kern="1200" dirty="0">
              <a:solidFill>
                <a:schemeClr val="tx1"/>
              </a:solidFill>
              <a:effectLst/>
              <a:latin typeface="Girl Scout Display Light" panose="02020003000000000000" pitchFamily="18" charset="0"/>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Girl Scout Display Light" panose="02020003000000000000" pitchFamily="18" charset="0"/>
                <a:ea typeface="+mn-ea"/>
                <a:cs typeface="+mn-cs"/>
              </a:rPr>
              <a:t> This patch features the 2025 Cookie Program mascot and is earned by selling 450+ packages of cookies and sending 24+ digital cookie emails. </a:t>
            </a:r>
          </a:p>
        </p:txBody>
      </p:sp>
      <p:sp>
        <p:nvSpPr>
          <p:cNvPr id="4" name="Slide Number Placeholder 3"/>
          <p:cNvSpPr>
            <a:spLocks noGrp="1"/>
          </p:cNvSpPr>
          <p:nvPr>
            <p:ph type="sldNum" sz="quarter" idx="5"/>
          </p:nvPr>
        </p:nvSpPr>
        <p:spPr/>
        <p:txBody>
          <a:bodyPr/>
          <a:lstStyle/>
          <a:p>
            <a:fld id="{418D6D84-A646-E642-963F-FEAA763E137C}" type="slidenum">
              <a:rPr lang="en-US" smtClean="0"/>
              <a:pPr/>
              <a:t>11</a:t>
            </a:fld>
            <a:endParaRPr lang="en-US"/>
          </a:p>
        </p:txBody>
      </p:sp>
    </p:spTree>
    <p:extLst>
      <p:ext uri="{BB962C8B-B14F-4D97-AF65-F5344CB8AC3E}">
        <p14:creationId xmlns:p14="http://schemas.microsoft.com/office/powerpoint/2010/main" val="2748398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Girl Scout Display Light" panose="02020003000000000000" pitchFamily="18" charset="0"/>
                <a:ea typeface="+mn-ea"/>
                <a:cs typeface="+mn-cs"/>
              </a:rPr>
              <a:t>The Girl Scout  should have her troop number available when logging in  for the first time. </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If a participant doesn’t see their troop number or name, complete the setup process and council will verify after complete. </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 Returning participants can use the same email address and password but need to confirm and complete the setup process.  </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The parent/caregiver and Girl Scout validate that you are with the Girl Scouts of Historic Georgia council with your zip code next, confirm your troop number, and then answer questions about goals and what Girl Scouting means.</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  Along the way, Girls build their virtual avatar likeness with the patented Girl Scout platform.  </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Girl Scouts sharing their goals for the Product Program through an individual or troop video has shown to significantly increase results too.”</a:t>
            </a:r>
          </a:p>
        </p:txBody>
      </p:sp>
      <p:sp>
        <p:nvSpPr>
          <p:cNvPr id="4" name="Slide Number Placeholder 3"/>
          <p:cNvSpPr>
            <a:spLocks noGrp="1"/>
          </p:cNvSpPr>
          <p:nvPr>
            <p:ph type="sldNum" sz="quarter" idx="5"/>
          </p:nvPr>
        </p:nvSpPr>
        <p:spPr/>
        <p:txBody>
          <a:bodyPr/>
          <a:lstStyle/>
          <a:p>
            <a:fld id="{418D6D84-A646-E642-963F-FEAA763E137C}" type="slidenum">
              <a:rPr lang="en-US" smtClean="0"/>
              <a:pPr/>
              <a:t>12</a:t>
            </a:fld>
            <a:endParaRPr lang="en-US" dirty="0"/>
          </a:p>
        </p:txBody>
      </p:sp>
    </p:spTree>
    <p:extLst>
      <p:ext uri="{BB962C8B-B14F-4D97-AF65-F5344CB8AC3E}">
        <p14:creationId xmlns:p14="http://schemas.microsoft.com/office/powerpoint/2010/main" val="2957586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Girl Scout Display Light" panose="02020003000000000000" pitchFamily="18" charset="0"/>
                <a:ea typeface="+mn-ea"/>
                <a:cs typeface="+mn-cs"/>
              </a:rPr>
              <a:t>“Girl Scouts engage digitally with supporters by designing their own avatar.  </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2400" b="0" i="0" kern="1200" dirty="0">
              <a:solidFill>
                <a:schemeClr val="tx1"/>
              </a:solidFill>
              <a:effectLst/>
              <a:latin typeface="Girl Scout Display Light" panose="02020003000000000000" pitchFamily="18" charset="0"/>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Girl Scout Display Light" panose="02020003000000000000" pitchFamily="18" charset="0"/>
                <a:ea typeface="+mn-ea"/>
                <a:cs typeface="+mn-cs"/>
              </a:rPr>
              <a:t>This can help make the digital experience more personalized like connecting with supporters in person, but in the digital space.  </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2400" b="0" i="0" kern="1200" dirty="0">
              <a:solidFill>
                <a:schemeClr val="tx1"/>
              </a:solidFill>
              <a:effectLst/>
              <a:latin typeface="Girl Scout Display Light" panose="02020003000000000000" pitchFamily="18" charset="0"/>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Girl Scout Display Light" panose="02020003000000000000" pitchFamily="18" charset="0"/>
                <a:ea typeface="+mn-ea"/>
                <a:cs typeface="+mn-cs"/>
              </a:rPr>
              <a:t>Girl Scouts personalize their avatar, select the avatar’s background of the boat or rock with the Asian elephant scene, and include their name, nickname or initials on the patch.  </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2400" b="0" i="0" kern="1200" dirty="0">
              <a:solidFill>
                <a:schemeClr val="tx1"/>
              </a:solidFill>
              <a:effectLst/>
              <a:latin typeface="Girl Scout Display Light" panose="02020003000000000000" pitchFamily="18" charset="0"/>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Girl Scout Display Light" panose="02020003000000000000" pitchFamily="18" charset="0"/>
                <a:ea typeface="+mn-ea"/>
                <a:cs typeface="+mn-cs"/>
              </a:rPr>
              <a:t>Once the personalized patch is earned with the criteria highlighted, through in person and online efforts together, </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2400" b="0" i="0" kern="1200" dirty="0">
              <a:solidFill>
                <a:schemeClr val="tx1"/>
              </a:solidFill>
              <a:effectLst/>
              <a:latin typeface="Girl Scout Display Light" panose="02020003000000000000" pitchFamily="18" charset="0"/>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Girl Scout Display Light" panose="02020003000000000000" pitchFamily="18" charset="0"/>
                <a:ea typeface="+mn-ea"/>
                <a:cs typeface="+mn-cs"/>
              </a:rPr>
              <a:t>the patch is directly shipped to the mailing address provided after login.”</a:t>
            </a:r>
          </a:p>
        </p:txBody>
      </p:sp>
      <p:sp>
        <p:nvSpPr>
          <p:cNvPr id="4" name="Slide Number Placeholder 3"/>
          <p:cNvSpPr>
            <a:spLocks noGrp="1"/>
          </p:cNvSpPr>
          <p:nvPr>
            <p:ph type="sldNum" sz="quarter" idx="5"/>
          </p:nvPr>
        </p:nvSpPr>
        <p:spPr/>
        <p:txBody>
          <a:bodyPr/>
          <a:lstStyle/>
          <a:p>
            <a:fld id="{418D6D84-A646-E642-963F-FEAA763E137C}" type="slidenum">
              <a:rPr lang="en-US" smtClean="0"/>
              <a:pPr/>
              <a:t>13</a:t>
            </a:fld>
            <a:endParaRPr lang="en-US" dirty="0"/>
          </a:p>
        </p:txBody>
      </p:sp>
    </p:spTree>
    <p:extLst>
      <p:ext uri="{BB962C8B-B14F-4D97-AF65-F5344CB8AC3E}">
        <p14:creationId xmlns:p14="http://schemas.microsoft.com/office/powerpoint/2010/main" val="4013727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Girl Scout Display Light" panose="02020003000000000000" pitchFamily="18" charset="0"/>
                <a:ea typeface="+mn-ea"/>
                <a:cs typeface="+mn-cs"/>
              </a:rPr>
              <a:t>Here is the participant’s online toolkit for managing both online sales and in person participation. </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 Girl Scouts can send additional emails, social media and texts from the participant’s Dashboard.  </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Girl Scouts visit their Avatars room 4 times on average during the program to see virtual rewards earned by completing actions and also the troop photo. </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Parent/Adults and Girl Scouts enter in the totals of each item using the nut order card into the system prior to the end of the program’</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Nut order card totals will be tabulated and added to all online sales totals in reports.</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 Rewards earned are automatically selected. </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There are reports showing sales by category and specific reports highlighting girl delivered items sold online by supporter with contact information for in person nut and chocolate delivery.”</a:t>
            </a:r>
          </a:p>
        </p:txBody>
      </p:sp>
      <p:sp>
        <p:nvSpPr>
          <p:cNvPr id="4" name="Slide Number Placeholder 3"/>
          <p:cNvSpPr>
            <a:spLocks noGrp="1"/>
          </p:cNvSpPr>
          <p:nvPr>
            <p:ph type="sldNum" sz="quarter" idx="5"/>
          </p:nvPr>
        </p:nvSpPr>
        <p:spPr/>
        <p:txBody>
          <a:bodyPr/>
          <a:lstStyle/>
          <a:p>
            <a:fld id="{418D6D84-A646-E642-963F-FEAA763E137C}" type="slidenum">
              <a:rPr lang="en-US" smtClean="0"/>
              <a:pPr/>
              <a:t>14</a:t>
            </a:fld>
            <a:endParaRPr lang="en-US" dirty="0"/>
          </a:p>
        </p:txBody>
      </p:sp>
    </p:spTree>
    <p:extLst>
      <p:ext uri="{BB962C8B-B14F-4D97-AF65-F5344CB8AC3E}">
        <p14:creationId xmlns:p14="http://schemas.microsoft.com/office/powerpoint/2010/main" val="3271045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b="0" i="0" kern="1200" dirty="0">
                <a:solidFill>
                  <a:schemeClr val="tx1"/>
                </a:solidFill>
                <a:effectLst/>
                <a:latin typeface="Girl Scout Display Light" panose="02020003000000000000" pitchFamily="18" charset="0"/>
                <a:ea typeface="+mn-ea"/>
                <a:cs typeface="+mn-cs"/>
              </a:rPr>
              <a:t>Girl Scouts can personalize their request for support based on the supporter’s preferences for each contact. </a:t>
            </a:r>
          </a:p>
          <a:p>
            <a:endParaRPr lang="en-US" sz="3600" b="0" i="0" kern="1200" dirty="0">
              <a:solidFill>
                <a:schemeClr val="tx1"/>
              </a:solidFill>
              <a:effectLst/>
              <a:latin typeface="Girl Scout Display Light" panose="02020003000000000000" pitchFamily="18" charset="0"/>
              <a:ea typeface="+mn-ea"/>
              <a:cs typeface="+mn-cs"/>
            </a:endParaRPr>
          </a:p>
          <a:p>
            <a:r>
              <a:rPr lang="en-US" sz="3600" b="0" i="0" kern="1200" dirty="0">
                <a:solidFill>
                  <a:schemeClr val="tx1"/>
                </a:solidFill>
                <a:effectLst/>
                <a:latin typeface="Girl Scout Display Light" panose="02020003000000000000" pitchFamily="18" charset="0"/>
                <a:ea typeface="+mn-ea"/>
                <a:cs typeface="+mn-cs"/>
              </a:rPr>
              <a:t> The most popular option is still sending emails with over 58% of sales coming from that channel.  </a:t>
            </a:r>
          </a:p>
          <a:p>
            <a:endParaRPr lang="en-US" sz="3600" b="0" i="0" kern="1200" dirty="0">
              <a:solidFill>
                <a:schemeClr val="tx1"/>
              </a:solidFill>
              <a:effectLst/>
              <a:latin typeface="Girl Scout Display Light" panose="02020003000000000000" pitchFamily="18" charset="0"/>
              <a:ea typeface="+mn-ea"/>
              <a:cs typeface="+mn-cs"/>
            </a:endParaRPr>
          </a:p>
          <a:p>
            <a:r>
              <a:rPr lang="en-US" sz="3600" b="0" i="0" kern="1200" dirty="0">
                <a:solidFill>
                  <a:schemeClr val="tx1"/>
                </a:solidFill>
                <a:effectLst/>
                <a:latin typeface="Girl Scout Display Light" panose="02020003000000000000" pitchFamily="18" charset="0"/>
                <a:ea typeface="+mn-ea"/>
                <a:cs typeface="+mn-cs"/>
              </a:rPr>
              <a:t>Next in line is social media.  Texting shares the participant’s personalized site conveniently for those using a smartphone.  </a:t>
            </a:r>
          </a:p>
          <a:p>
            <a:endParaRPr lang="en-US" sz="3600" b="0" i="0" kern="1200" dirty="0">
              <a:solidFill>
                <a:schemeClr val="tx1"/>
              </a:solidFill>
              <a:effectLst/>
              <a:latin typeface="Girl Scout Display Light" panose="02020003000000000000" pitchFamily="18" charset="0"/>
              <a:ea typeface="+mn-ea"/>
              <a:cs typeface="+mn-cs"/>
            </a:endParaRPr>
          </a:p>
          <a:p>
            <a:r>
              <a:rPr lang="en-US" sz="3600" b="0" i="0" kern="1200" dirty="0">
                <a:solidFill>
                  <a:schemeClr val="tx1"/>
                </a:solidFill>
                <a:effectLst/>
                <a:latin typeface="Girl Scout Display Light" panose="02020003000000000000" pitchFamily="18" charset="0"/>
                <a:ea typeface="+mn-ea"/>
                <a:cs typeface="+mn-cs"/>
              </a:rPr>
              <a:t>The printable business cards and door hangers are effective printable tools to leave behind after contact with supporters.”</a:t>
            </a:r>
          </a:p>
        </p:txBody>
      </p:sp>
      <p:sp>
        <p:nvSpPr>
          <p:cNvPr id="4" name="Slide Number Placeholder 3"/>
          <p:cNvSpPr>
            <a:spLocks noGrp="1"/>
          </p:cNvSpPr>
          <p:nvPr>
            <p:ph type="sldNum" sz="quarter" idx="5"/>
          </p:nvPr>
        </p:nvSpPr>
        <p:spPr/>
        <p:txBody>
          <a:bodyPr/>
          <a:lstStyle/>
          <a:p>
            <a:fld id="{418D6D84-A646-E642-963F-FEAA763E137C}" type="slidenum">
              <a:rPr lang="en-US" smtClean="0"/>
              <a:pPr/>
              <a:t>15</a:t>
            </a:fld>
            <a:endParaRPr lang="en-US" dirty="0"/>
          </a:p>
        </p:txBody>
      </p:sp>
    </p:spTree>
    <p:extLst>
      <p:ext uri="{BB962C8B-B14F-4D97-AF65-F5344CB8AC3E}">
        <p14:creationId xmlns:p14="http://schemas.microsoft.com/office/powerpoint/2010/main" val="1601488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Girl Scout Display Light" panose="02020003000000000000" pitchFamily="18" charset="0"/>
                <a:ea typeface="+mn-ea"/>
                <a:cs typeface="+mn-cs"/>
              </a:rPr>
              <a:t>New this year, Girl Scouts can say a personalized “Thank you!” to the supporters who purchase from their online storefronts.</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 Activating the Supporter Thank You email allows you an opportunity to say “Thanks for your support!” in you own special way. </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Accessible from the Girl Scout’s dashboard, and can be turned on and off at any time throughout the program.”</a:t>
            </a:r>
          </a:p>
        </p:txBody>
      </p:sp>
      <p:sp>
        <p:nvSpPr>
          <p:cNvPr id="4" name="Slide Number Placeholder 3"/>
          <p:cNvSpPr>
            <a:spLocks noGrp="1"/>
          </p:cNvSpPr>
          <p:nvPr>
            <p:ph type="sldNum" sz="quarter" idx="5"/>
          </p:nvPr>
        </p:nvSpPr>
        <p:spPr/>
        <p:txBody>
          <a:bodyPr/>
          <a:lstStyle/>
          <a:p>
            <a:fld id="{418D6D84-A646-E642-963F-FEAA763E137C}" type="slidenum">
              <a:rPr lang="en-US" smtClean="0"/>
              <a:pPr/>
              <a:t>16</a:t>
            </a:fld>
            <a:endParaRPr lang="en-US"/>
          </a:p>
        </p:txBody>
      </p:sp>
    </p:spTree>
    <p:extLst>
      <p:ext uri="{BB962C8B-B14F-4D97-AF65-F5344CB8AC3E}">
        <p14:creationId xmlns:p14="http://schemas.microsoft.com/office/powerpoint/2010/main" val="3320128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ea typeface="Calibri"/>
                <a:cs typeface="Trefoil Sans"/>
              </a:rPr>
              <a:t>Coordinate delivery of the product with customers. </a:t>
            </a:r>
          </a:p>
          <a:p>
            <a:endParaRPr lang="en-US" dirty="0">
              <a:effectLst/>
              <a:ea typeface="Calibri"/>
              <a:cs typeface="Trefoil Sans"/>
            </a:endParaRPr>
          </a:p>
          <a:p>
            <a:r>
              <a:rPr lang="en-US" dirty="0">
                <a:effectLst/>
                <a:ea typeface="Calibri"/>
                <a:cs typeface="Trefoil Sans"/>
              </a:rPr>
              <a:t>Happy customers equal return customers!</a:t>
            </a:r>
          </a:p>
          <a:p>
            <a:endParaRPr lang="en-US" dirty="0">
              <a:effectLst/>
              <a:ea typeface="Calibri"/>
              <a:cs typeface="MinionPro-Regular"/>
            </a:endParaRPr>
          </a:p>
          <a:p>
            <a:r>
              <a:rPr lang="en-US" dirty="0"/>
              <a:t>Click the </a:t>
            </a:r>
            <a:r>
              <a:rPr lang="en-US" i="1" dirty="0"/>
              <a:t>Sales Report </a:t>
            </a:r>
            <a:r>
              <a:rPr lang="en-US" dirty="0"/>
              <a:t>Icon and click </a:t>
            </a:r>
            <a:r>
              <a:rPr lang="en-US" i="1" dirty="0"/>
              <a:t>Online Nuts Girl Delivered</a:t>
            </a:r>
            <a:r>
              <a:rPr lang="en-US" dirty="0"/>
              <a:t> tab to view where your Girl Scout will deliver products. </a:t>
            </a:r>
          </a:p>
          <a:p>
            <a:endParaRPr lang="en-US" dirty="0"/>
          </a:p>
          <a:p>
            <a:r>
              <a:rPr lang="en-US" dirty="0">
                <a:effectLst/>
                <a:ea typeface="Calibri"/>
                <a:cs typeface="Trefoil Sans"/>
              </a:rPr>
              <a:t>Participants may contact </a:t>
            </a:r>
            <a:r>
              <a:rPr lang="en-US" dirty="0">
                <a:ea typeface="Calibri" panose="020F0502020204030204" pitchFamily="34" charset="0"/>
                <a:cs typeface="Trefoil Sans"/>
              </a:rPr>
              <a:t>Customer</a:t>
            </a:r>
            <a:r>
              <a:rPr lang="en-US" dirty="0">
                <a:effectLst/>
                <a:ea typeface="Calibri"/>
                <a:cs typeface="Trefoil Sans"/>
              </a:rPr>
              <a:t> </a:t>
            </a:r>
            <a:r>
              <a:rPr lang="en-US" dirty="0">
                <a:ea typeface="Calibri"/>
                <a:cs typeface="Trefoil Sans"/>
              </a:rPr>
              <a:t>Service</a:t>
            </a:r>
            <a:r>
              <a:rPr lang="en-US" dirty="0">
                <a:effectLst/>
                <a:ea typeface="Calibri"/>
                <a:cs typeface="Trefoil Sans"/>
              </a:rPr>
              <a:t> for additional customer information if necessary for delivery.</a:t>
            </a:r>
            <a:endParaRPr lang="en-US" dirty="0">
              <a:effectLst/>
              <a:ea typeface="Calibri"/>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6A5D1A-B3C9-4F50-BA0D-6866438678EF}" type="slidenum">
              <a:rPr lang="en-US" smtClean="0"/>
              <a:t>17</a:t>
            </a:fld>
            <a:endParaRPr lang="en-US"/>
          </a:p>
        </p:txBody>
      </p:sp>
    </p:spTree>
    <p:extLst>
      <p:ext uri="{BB962C8B-B14F-4D97-AF65-F5344CB8AC3E}">
        <p14:creationId xmlns:p14="http://schemas.microsoft.com/office/powerpoint/2010/main" val="2713230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Care to Share is great way for customers to give back to the community through donations of products.</a:t>
            </a:r>
          </a:p>
          <a:p>
            <a:endParaRPr lang="en-US" sz="1200" dirty="0"/>
          </a:p>
          <a:p>
            <a:r>
              <a:rPr lang="en-US" sz="1200" dirty="0"/>
              <a:t>Girl Scout of Historic Georgia will make donations to the Georgia War Veterans Home located in Milledgeville, Georgia.</a:t>
            </a:r>
          </a:p>
          <a:p>
            <a:endParaRPr lang="en-US" sz="1200" dirty="0"/>
          </a:p>
          <a:p>
            <a:r>
              <a:rPr lang="en-US" sz="1200" dirty="0"/>
              <a:t>*For each $8.00 donation, veterans at the Georgia War Veterans Home or a local active-duty service member will be sent one Fall Product candy or nut item. </a:t>
            </a:r>
          </a:p>
          <a:p>
            <a:endParaRPr lang="en-US" dirty="0"/>
          </a:p>
          <a:p>
            <a:r>
              <a:rPr lang="en-US" sz="1200" dirty="0"/>
              <a:t>Donation are credited to the girl’s sales and troops receive $1.25 in proceeds per donated item. </a:t>
            </a:r>
          </a:p>
          <a:p>
            <a:endParaRPr lang="en-US" sz="1200" dirty="0"/>
          </a:p>
          <a:p>
            <a:r>
              <a:rPr lang="en-US" sz="1200" dirty="0"/>
              <a:t>Girls with 5+ items donated will earn the care to share patch.</a:t>
            </a:r>
          </a:p>
          <a:p>
            <a:endParaRPr lang="en-US" b="1" dirty="0"/>
          </a:p>
        </p:txBody>
      </p:sp>
      <p:sp>
        <p:nvSpPr>
          <p:cNvPr id="4" name="Slide Number Placeholder 3"/>
          <p:cNvSpPr>
            <a:spLocks noGrp="1"/>
          </p:cNvSpPr>
          <p:nvPr>
            <p:ph type="sldNum" sz="quarter" idx="5"/>
          </p:nvPr>
        </p:nvSpPr>
        <p:spPr/>
        <p:txBody>
          <a:bodyPr/>
          <a:lstStyle/>
          <a:p>
            <a:fld id="{7A6A5D1A-B3C9-4F50-BA0D-6866438678EF}" type="slidenum">
              <a:rPr lang="en-US" smtClean="0"/>
              <a:t>18</a:t>
            </a:fld>
            <a:endParaRPr lang="en-US"/>
          </a:p>
        </p:txBody>
      </p:sp>
    </p:spTree>
    <p:extLst>
      <p:ext uri="{BB962C8B-B14F-4D97-AF65-F5344CB8AC3E}">
        <p14:creationId xmlns:p14="http://schemas.microsoft.com/office/powerpoint/2010/main" val="3312473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solidFill>
                  <a:srgbClr val="7030A0"/>
                </a:solidFill>
                <a:effectLst/>
                <a:latin typeface="Girl Scout Text Book"/>
                <a:ea typeface="Calibri" panose="020F0502020204030204" pitchFamily="34" charset="0"/>
              </a:rPr>
              <a:t>Name the Elephant and give her a home!</a:t>
            </a:r>
            <a:endParaRPr lang="en-US" sz="18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800" dirty="0">
                <a:solidFill>
                  <a:srgbClr val="7030A0"/>
                </a:solidFill>
                <a:effectLst/>
                <a:latin typeface="Girl Scout Text Book"/>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800" dirty="0">
                <a:solidFill>
                  <a:srgbClr val="7030A0"/>
                </a:solidFill>
                <a:effectLst/>
                <a:latin typeface="Girl Scout Text Book"/>
                <a:ea typeface="Calibri" panose="020F0502020204030204" pitchFamily="34" charset="0"/>
              </a:rPr>
              <a:t>Embrace Possibility by participating in the Fall Product Coloring Contest. Choose from these designs and use crayons, markers, color pencils, or paint to express your artistry. </a:t>
            </a:r>
            <a:endParaRPr lang="en-US" sz="18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800" dirty="0">
                <a:solidFill>
                  <a:srgbClr val="7030A0"/>
                </a:solidFill>
                <a:effectLst/>
                <a:latin typeface="Girl Scout Text Book"/>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800" dirty="0">
                <a:solidFill>
                  <a:srgbClr val="7030A0"/>
                </a:solidFill>
                <a:effectLst/>
                <a:latin typeface="Girl Scout Text Book"/>
                <a:ea typeface="Calibri" panose="020F0502020204030204" pitchFamily="34" charset="0"/>
              </a:rPr>
              <a:t>Submit your coloring sheet to be entered in the drawing to name Girl Scouts of Historic Georgia’s Elephants. All entries must be submitted to your Regional Product Program Manager or Council Office by 5pm on October 30, 2024. All coloring sheets will be displayed in the regional offices. </a:t>
            </a:r>
            <a:endParaRPr lang="en-US" sz="18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800" dirty="0">
                <a:solidFill>
                  <a:srgbClr val="7030A0"/>
                </a:solidFill>
                <a:effectLst/>
                <a:latin typeface="Girl Scout Text Book"/>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800" dirty="0">
                <a:solidFill>
                  <a:srgbClr val="7030A0"/>
                </a:solidFill>
                <a:effectLst/>
                <a:latin typeface="Girl Scout Text Book"/>
                <a:ea typeface="Calibri" panose="020F0502020204030204" pitchFamily="34" charset="0"/>
              </a:rPr>
              <a:t>The name you would like to give the Elephant should be written on the front of the coloring sheet. Write your troop number with your first and last name on the back of the coloring sheet. </a:t>
            </a:r>
            <a:endParaRPr lang="en-US" sz="18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800" dirty="0">
                <a:solidFill>
                  <a:srgbClr val="7030A0"/>
                </a:solidFill>
                <a:effectLst/>
                <a:latin typeface="Girl Scout Text Book"/>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800" dirty="0">
                <a:solidFill>
                  <a:srgbClr val="7030A0"/>
                </a:solidFill>
                <a:effectLst/>
                <a:latin typeface="Girl Scout Text Book"/>
                <a:ea typeface="Calibri" panose="020F0502020204030204" pitchFamily="34" charset="0"/>
              </a:rPr>
              <a:t>The Elephant’s name will be announced at the conclusion of the program, during a virtual drawing.”</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BD03D49-2809-4B2B-8DE4-B1987EB5CD8B}" type="slidenum">
              <a:rPr lang="en-US" smtClean="0"/>
              <a:t>19</a:t>
            </a:fld>
            <a:endParaRPr lang="en-US"/>
          </a:p>
        </p:txBody>
      </p:sp>
    </p:spTree>
    <p:extLst>
      <p:ext uri="{BB962C8B-B14F-4D97-AF65-F5344CB8AC3E}">
        <p14:creationId xmlns:p14="http://schemas.microsoft.com/office/powerpoint/2010/main" val="15721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Fall Product program is an easy and fun way to earn startup funds for troop activities at the beginning of the Girl Scout Membership Yea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a:t>
            </a:r>
            <a:r>
              <a:rPr lang="en-US" sz="1200" kern="1200" dirty="0">
                <a:latin typeface="+mn-lt"/>
                <a:ea typeface="+mn-ea"/>
                <a:cs typeface="+mn-cs"/>
              </a:rPr>
              <a:t>is an integral part of </a:t>
            </a:r>
            <a:r>
              <a:rPr lang="en-US" sz="1200" dirty="0"/>
              <a:t>the </a:t>
            </a:r>
            <a:r>
              <a:rPr lang="en-US" sz="1200" kern="1200" dirty="0">
                <a:latin typeface="+mn-lt"/>
                <a:ea typeface="+mn-ea"/>
                <a:cs typeface="+mn-cs"/>
              </a:rPr>
              <a:t>Girl </a:t>
            </a:r>
            <a:r>
              <a:rPr lang="en-US" sz="1200" dirty="0"/>
              <a:t>Scouts</a:t>
            </a:r>
            <a:r>
              <a:rPr lang="en-US" sz="1200" kern="1200" dirty="0">
                <a:latin typeface="+mn-lt"/>
                <a:ea typeface="+mn-ea"/>
                <a:cs typeface="+mn-cs"/>
              </a:rPr>
              <a:t> journey toward leadership, allowing girls to practice the following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latin typeface="+mn-lt"/>
              <a:ea typeface="+mn-ea"/>
              <a:cs typeface="+mn-cs"/>
            </a:endParaRPr>
          </a:p>
          <a:p>
            <a:pPr marL="285750" indent="-285750" defTabSz="841248">
              <a:spcAft>
                <a:spcPts val="600"/>
              </a:spcAft>
              <a:buFont typeface="Arial" panose="020B0604020202020204" pitchFamily="34" charset="0"/>
              <a:buChar char="•"/>
            </a:pPr>
            <a:r>
              <a:rPr lang="en-US" sz="1200" kern="1200" dirty="0">
                <a:latin typeface="+mn-lt"/>
                <a:ea typeface="+mn-ea"/>
                <a:cs typeface="+mn-cs"/>
              </a:rPr>
              <a:t>Business Ethics</a:t>
            </a:r>
            <a:endParaRPr lang="en-US" sz="1200" dirty="0"/>
          </a:p>
          <a:p>
            <a:pPr marL="285750" indent="-285750" defTabSz="841248">
              <a:spcAft>
                <a:spcPts val="600"/>
              </a:spcAft>
              <a:buFont typeface="Arial" panose="020B0604020202020204" pitchFamily="34" charset="0"/>
              <a:buChar char="•"/>
            </a:pPr>
            <a:r>
              <a:rPr lang="en-US" sz="1200" kern="1200" dirty="0">
                <a:latin typeface="+mn-lt"/>
                <a:ea typeface="+mn-ea"/>
                <a:cs typeface="+mn-cs"/>
              </a:rPr>
              <a:t>Decision Making</a:t>
            </a:r>
            <a:endParaRPr lang="en-US" sz="1200" kern="1200" dirty="0">
              <a:latin typeface="+mn-lt"/>
            </a:endParaRPr>
          </a:p>
          <a:p>
            <a:pPr marL="285750" indent="-285750" defTabSz="841248">
              <a:spcAft>
                <a:spcPts val="600"/>
              </a:spcAft>
              <a:buFont typeface="Arial" panose="020B0604020202020204" pitchFamily="34" charset="0"/>
              <a:buChar char="•"/>
            </a:pPr>
            <a:r>
              <a:rPr lang="en-US" sz="1200" kern="1200" dirty="0">
                <a:latin typeface="+mn-lt"/>
                <a:ea typeface="+mn-ea"/>
                <a:cs typeface="+mn-cs"/>
              </a:rPr>
              <a:t>Goal Setting</a:t>
            </a:r>
            <a:endParaRPr lang="en-US" sz="1200" kern="1200" dirty="0">
              <a:latin typeface="+mn-lt"/>
            </a:endParaRPr>
          </a:p>
          <a:p>
            <a:pPr marL="285750" indent="-285750" defTabSz="841248">
              <a:spcAft>
                <a:spcPts val="600"/>
              </a:spcAft>
              <a:buFont typeface="Arial" panose="020B0604020202020204" pitchFamily="34" charset="0"/>
              <a:buChar char="•"/>
            </a:pPr>
            <a:r>
              <a:rPr lang="en-US" sz="1200" kern="1200" dirty="0">
                <a:latin typeface="+mn-lt"/>
                <a:ea typeface="+mn-ea"/>
                <a:cs typeface="+mn-cs"/>
              </a:rPr>
              <a:t>Money Management</a:t>
            </a:r>
            <a:endParaRPr lang="en-US" sz="1200" kern="1200" dirty="0">
              <a:latin typeface="+mn-lt"/>
            </a:endParaRPr>
          </a:p>
          <a:p>
            <a:pPr marL="285750" indent="-285750" defTabSz="841248">
              <a:spcAft>
                <a:spcPts val="600"/>
              </a:spcAft>
              <a:buFont typeface="Arial" panose="020B0604020202020204" pitchFamily="34" charset="0"/>
              <a:buChar char="•"/>
            </a:pPr>
            <a:r>
              <a:rPr lang="en-US" sz="1200" kern="1200" dirty="0">
                <a:latin typeface="+mn-lt"/>
                <a:ea typeface="+mn-ea"/>
                <a:cs typeface="+mn-cs"/>
              </a:rPr>
              <a:t>People Skills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The Fall Product Program provides an opportunity for Girl Scouts to learn an or refine their leadership skills. </a:t>
            </a:r>
          </a:p>
          <a:p>
            <a:endParaRPr lang="en-US" dirty="0"/>
          </a:p>
          <a:p>
            <a:r>
              <a:rPr lang="en-US" dirty="0"/>
              <a:t>Girls will set a goal of how many products they would like to provide to their customers. </a:t>
            </a:r>
          </a:p>
          <a:p>
            <a:endParaRPr lang="en-US" dirty="0"/>
          </a:p>
          <a:p>
            <a:r>
              <a:rPr lang="en-US" dirty="0"/>
              <a:t>Girls have the opportunity to collaborate with other Girl Scouts to reach a common goal</a:t>
            </a:r>
          </a:p>
          <a:p>
            <a:endParaRPr lang="en-US" dirty="0"/>
          </a:p>
          <a:p>
            <a:r>
              <a:rPr lang="en-US" dirty="0"/>
              <a:t>Girls will use their presentation skills to create an avatar to personalize their website. </a:t>
            </a:r>
          </a:p>
          <a:p>
            <a:endParaRPr lang="en-US" dirty="0"/>
          </a:p>
          <a:p>
            <a:r>
              <a:rPr lang="en-US" dirty="0"/>
              <a:t>Girls provide customer service by receiving orders and delivering products</a:t>
            </a:r>
          </a:p>
        </p:txBody>
      </p:sp>
      <p:sp>
        <p:nvSpPr>
          <p:cNvPr id="4" name="Slide Number Placeholder 3"/>
          <p:cNvSpPr>
            <a:spLocks noGrp="1"/>
          </p:cNvSpPr>
          <p:nvPr>
            <p:ph type="sldNum" sz="quarter" idx="5"/>
          </p:nvPr>
        </p:nvSpPr>
        <p:spPr/>
        <p:txBody>
          <a:bodyPr/>
          <a:lstStyle/>
          <a:p>
            <a:fld id="{7A6A5D1A-B3C9-4F50-BA0D-6866438678EF}" type="slidenum">
              <a:rPr lang="en-US" smtClean="0"/>
              <a:t>2</a:t>
            </a:fld>
            <a:endParaRPr lang="en-US"/>
          </a:p>
        </p:txBody>
      </p:sp>
    </p:spTree>
    <p:extLst>
      <p:ext uri="{BB962C8B-B14F-4D97-AF65-F5344CB8AC3E}">
        <p14:creationId xmlns:p14="http://schemas.microsoft.com/office/powerpoint/2010/main" val="349059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rPr>
              <a:t>Product Program proceeds will be deposited in troop account and managed by the troop leader.</a:t>
            </a:r>
          </a:p>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rPr>
              <a:t>Contact your troop leader for any additional questions concerning troop proceeds</a:t>
            </a:r>
          </a:p>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BD03D49-2809-4B2B-8DE4-B1987EB5CD8B}" type="slidenum">
              <a:rPr lang="en-US" smtClean="0"/>
              <a:t>20</a:t>
            </a:fld>
            <a:endParaRPr lang="en-US"/>
          </a:p>
        </p:txBody>
      </p:sp>
    </p:spTree>
    <p:extLst>
      <p:ext uri="{BB962C8B-B14F-4D97-AF65-F5344CB8AC3E}">
        <p14:creationId xmlns:p14="http://schemas.microsoft.com/office/powerpoint/2010/main" val="3605398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 payments when orders are placed</a:t>
            </a:r>
          </a:p>
          <a:p>
            <a:endParaRPr lang="en-US" dirty="0"/>
          </a:p>
          <a:p>
            <a:r>
              <a:rPr lang="en-US" dirty="0"/>
              <a:t>Verify all order</a:t>
            </a:r>
          </a:p>
          <a:p>
            <a:endParaRPr lang="en-US" dirty="0"/>
          </a:p>
          <a:p>
            <a:r>
              <a:rPr lang="en-US" dirty="0"/>
              <a:t>Once orders are submitted in the M2 system, no additional orders can be placed</a:t>
            </a:r>
          </a:p>
          <a:p>
            <a:endParaRPr lang="en-US" dirty="0"/>
          </a:p>
          <a:p>
            <a:r>
              <a:rPr lang="en-US" dirty="0"/>
              <a:t>It’s best to submit money to troop leader frequently to avoid mismanagement of money. </a:t>
            </a:r>
          </a:p>
          <a:p>
            <a:endParaRPr lang="en-US" dirty="0"/>
          </a:p>
          <a:p>
            <a:r>
              <a:rPr lang="en-US" dirty="0"/>
              <a:t>Count to verify all products are included in your order at product pick up</a:t>
            </a:r>
          </a:p>
        </p:txBody>
      </p:sp>
      <p:sp>
        <p:nvSpPr>
          <p:cNvPr id="4" name="Slide Number Placeholder 3"/>
          <p:cNvSpPr>
            <a:spLocks noGrp="1"/>
          </p:cNvSpPr>
          <p:nvPr>
            <p:ph type="sldNum" sz="quarter" idx="5"/>
          </p:nvPr>
        </p:nvSpPr>
        <p:spPr/>
        <p:txBody>
          <a:bodyPr/>
          <a:lstStyle/>
          <a:p>
            <a:fld id="{3BD03D49-2809-4B2B-8DE4-B1987EB5CD8B}" type="slidenum">
              <a:rPr lang="en-US" smtClean="0"/>
              <a:t>21</a:t>
            </a:fld>
            <a:endParaRPr lang="en-US"/>
          </a:p>
        </p:txBody>
      </p:sp>
    </p:spTree>
    <p:extLst>
      <p:ext uri="{BB962C8B-B14F-4D97-AF65-F5344CB8AC3E}">
        <p14:creationId xmlns:p14="http://schemas.microsoft.com/office/powerpoint/2010/main" val="4197711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the following dates to your calendar.</a:t>
            </a:r>
          </a:p>
          <a:p>
            <a:endParaRPr lang="en-US" dirty="0"/>
          </a:p>
          <a:p>
            <a:r>
              <a:rPr lang="en-US" dirty="0"/>
              <a:t>And be mindful of any modifications to these dates or additional deadlines provided by your troop leader.</a:t>
            </a:r>
          </a:p>
        </p:txBody>
      </p:sp>
      <p:sp>
        <p:nvSpPr>
          <p:cNvPr id="4" name="Slide Number Placeholder 3"/>
          <p:cNvSpPr>
            <a:spLocks noGrp="1"/>
          </p:cNvSpPr>
          <p:nvPr>
            <p:ph type="sldNum" sz="quarter" idx="5"/>
          </p:nvPr>
        </p:nvSpPr>
        <p:spPr/>
        <p:txBody>
          <a:bodyPr/>
          <a:lstStyle/>
          <a:p>
            <a:fld id="{7A6A5D1A-B3C9-4F50-BA0D-6866438678EF}" type="slidenum">
              <a:rPr lang="en-US" smtClean="0"/>
              <a:t>22</a:t>
            </a:fld>
            <a:endParaRPr lang="en-US"/>
          </a:p>
        </p:txBody>
      </p:sp>
    </p:spTree>
    <p:extLst>
      <p:ext uri="{BB962C8B-B14F-4D97-AF65-F5344CB8AC3E}">
        <p14:creationId xmlns:p14="http://schemas.microsoft.com/office/powerpoint/2010/main" val="2138609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Girl Scout Display Light" panose="02020003000000000000" pitchFamily="18" charset="0"/>
                <a:ea typeface="+mn-ea"/>
                <a:cs typeface="+mn-cs"/>
              </a:rPr>
              <a:t>“M2’s Customer Care team is trained to handle support for participant and customer inquiries, Please contact them if there need arises. </a:t>
            </a:r>
          </a:p>
        </p:txBody>
      </p:sp>
      <p:sp>
        <p:nvSpPr>
          <p:cNvPr id="4" name="Slide Number Placeholder 3"/>
          <p:cNvSpPr>
            <a:spLocks noGrp="1"/>
          </p:cNvSpPr>
          <p:nvPr>
            <p:ph type="sldNum" sz="quarter" idx="5"/>
          </p:nvPr>
        </p:nvSpPr>
        <p:spPr/>
        <p:txBody>
          <a:bodyPr/>
          <a:lstStyle/>
          <a:p>
            <a:fld id="{418D6D84-A646-E642-963F-FEAA763E137C}" type="slidenum">
              <a:rPr lang="en-US" smtClean="0"/>
              <a:pPr/>
              <a:t>23</a:t>
            </a:fld>
            <a:endParaRPr lang="en-US" dirty="0"/>
          </a:p>
        </p:txBody>
      </p:sp>
    </p:spTree>
    <p:extLst>
      <p:ext uri="{BB962C8B-B14F-4D97-AF65-F5344CB8AC3E}">
        <p14:creationId xmlns:p14="http://schemas.microsoft.com/office/powerpoint/2010/main" val="3298854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Thank you so much for supporting your Girl Scout participation in Fall Product Programming!</a:t>
            </a:r>
          </a:p>
          <a:p>
            <a:endParaRPr lang="en-US" dirty="0"/>
          </a:p>
        </p:txBody>
      </p:sp>
      <p:sp>
        <p:nvSpPr>
          <p:cNvPr id="4" name="Slide Number Placeholder 3"/>
          <p:cNvSpPr>
            <a:spLocks noGrp="1"/>
          </p:cNvSpPr>
          <p:nvPr>
            <p:ph type="sldNum" sz="quarter" idx="5"/>
          </p:nvPr>
        </p:nvSpPr>
        <p:spPr/>
        <p:txBody>
          <a:bodyPr/>
          <a:lstStyle/>
          <a:p>
            <a:fld id="{7A6A5D1A-B3C9-4F50-BA0D-6866438678EF}" type="slidenum">
              <a:rPr lang="en-US" smtClean="0"/>
              <a:t>24</a:t>
            </a:fld>
            <a:endParaRPr lang="en-US"/>
          </a:p>
        </p:txBody>
      </p:sp>
    </p:spTree>
    <p:extLst>
      <p:ext uri="{BB962C8B-B14F-4D97-AF65-F5344CB8AC3E}">
        <p14:creationId xmlns:p14="http://schemas.microsoft.com/office/powerpoint/2010/main" val="2837585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Girl Scout Display Light" panose="02020003000000000000" pitchFamily="18" charset="0"/>
                <a:ea typeface="+mn-ea"/>
                <a:cs typeface="+mn-cs"/>
              </a:rPr>
              <a:t>This 2024 Fall Product Program’s theme is “Embrace Possibility”. This is also the theme for the upcoming  2025 Cookie Program.  </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The mascot this year is the Asian Elephant.  </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The Asian elephant which lives in the forest, is the largest mammal on the Asian continent.  </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Growing up to 21 feet in length and 12 feet tall, the Asian elephant weighs up to 11,000 pounds.  The Asian elephant is very social, spending 2/3 of the day feeding on grasses, bananas, rice and sugarcane.</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 The 2024 mascot raises awareness that the Asian elephant is endangered due to habitat loss and poaching.”</a:t>
            </a:r>
          </a:p>
          <a:p>
            <a:endParaRPr lang="en-US" sz="900" b="0" i="0" kern="1200" dirty="0">
              <a:solidFill>
                <a:schemeClr val="tx1"/>
              </a:solidFill>
              <a:effectLst/>
              <a:latin typeface="Girl Scout Display Light" panose="02020003000000000000" pitchFamily="18" charset="0"/>
              <a:ea typeface="+mn-ea"/>
              <a:cs typeface="+mn-cs"/>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3</a:t>
            </a:fld>
            <a:endParaRPr lang="en-US" dirty="0"/>
          </a:p>
        </p:txBody>
      </p:sp>
    </p:spTree>
    <p:extLst>
      <p:ext uri="{BB962C8B-B14F-4D97-AF65-F5344CB8AC3E}">
        <p14:creationId xmlns:p14="http://schemas.microsoft.com/office/powerpoint/2010/main" val="483002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Arial" panose="020B0604020202020204" pitchFamily="34" charset="0"/>
              </a:rPr>
              <a:t>Parents should verify the girls are registered for the 2024- 25 membership year. </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Opt in through your myGS account to receive emails and updates during the Product Program Season.</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The Girl Scout will obtain all Product Program materials from their troop Product Program Manager.</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Compete the Parent Permission form. This from must be completed prior to participation in the Fall Product Program. </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Be sure to enter your girl order card into the M2 system prior to 11:59pm on October 30. Contact your troop leader immediately if you are unable to enter your order card. </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All Product Program materials can be found on the gshg.org website.</a:t>
            </a:r>
          </a:p>
          <a:p>
            <a:endParaRPr lang="en-US" dirty="0"/>
          </a:p>
        </p:txBody>
      </p:sp>
      <p:sp>
        <p:nvSpPr>
          <p:cNvPr id="4" name="Slide Number Placeholder 3"/>
          <p:cNvSpPr>
            <a:spLocks noGrp="1"/>
          </p:cNvSpPr>
          <p:nvPr>
            <p:ph type="sldNum" sz="quarter" idx="5"/>
          </p:nvPr>
        </p:nvSpPr>
        <p:spPr/>
        <p:txBody>
          <a:bodyPr/>
          <a:lstStyle/>
          <a:p>
            <a:fld id="{7A6A5D1A-B3C9-4F50-BA0D-6866438678EF}" type="slidenum">
              <a:rPr lang="en-US" smtClean="0"/>
              <a:t>4</a:t>
            </a:fld>
            <a:endParaRPr lang="en-US"/>
          </a:p>
        </p:txBody>
      </p:sp>
    </p:spTree>
    <p:extLst>
      <p:ext uri="{BB962C8B-B14F-4D97-AF65-F5344CB8AC3E}">
        <p14:creationId xmlns:p14="http://schemas.microsoft.com/office/powerpoint/2010/main" val="2959401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taking in person orders the Girl Scout  should collect money due when adding supporter’s information to the girl order card.</a:t>
            </a:r>
          </a:p>
          <a:p>
            <a:endParaRPr lang="en-US" dirty="0"/>
          </a:p>
          <a:p>
            <a:r>
              <a:rPr lang="en-US" dirty="0"/>
              <a:t>Share your link to give supporters the opportunity to purchase items on-line. </a:t>
            </a:r>
          </a:p>
          <a:p>
            <a:endParaRPr lang="en-US" dirty="0"/>
          </a:p>
          <a:p>
            <a:r>
              <a:rPr lang="en-US" dirty="0"/>
              <a:t>Supporters can choose to have nuts and chocolates, shipped directly to them or  have the option to select from a group of nut and chocolate products that the Girl Scout can deliver. </a:t>
            </a:r>
          </a:p>
          <a:p>
            <a:endParaRPr lang="en-US" dirty="0"/>
          </a:p>
          <a:p>
            <a:r>
              <a:rPr lang="en-US" dirty="0"/>
              <a:t>Magazines and more(Bark Box and Tervis Tumblers) can only be ordered online and shipped directly to customers.</a:t>
            </a:r>
          </a:p>
          <a:p>
            <a:endParaRPr lang="en-US" dirty="0"/>
          </a:p>
        </p:txBody>
      </p:sp>
      <p:sp>
        <p:nvSpPr>
          <p:cNvPr id="4" name="Slide Number Placeholder 3"/>
          <p:cNvSpPr>
            <a:spLocks noGrp="1"/>
          </p:cNvSpPr>
          <p:nvPr>
            <p:ph type="sldNum" sz="quarter" idx="5"/>
          </p:nvPr>
        </p:nvSpPr>
        <p:spPr/>
        <p:txBody>
          <a:bodyPr/>
          <a:lstStyle/>
          <a:p>
            <a:fld id="{7A6A5D1A-B3C9-4F50-BA0D-6866438678EF}" type="slidenum">
              <a:rPr lang="en-US" smtClean="0"/>
              <a:t>5</a:t>
            </a:fld>
            <a:endParaRPr lang="en-US"/>
          </a:p>
        </p:txBody>
      </p:sp>
    </p:spTree>
    <p:extLst>
      <p:ext uri="{BB962C8B-B14F-4D97-AF65-F5344CB8AC3E}">
        <p14:creationId xmlns:p14="http://schemas.microsoft.com/office/powerpoint/2010/main" val="69450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Customers can enjoy products from these 2024 product selections which include our top Selling items:</a:t>
            </a:r>
          </a:p>
          <a:p>
            <a:endParaRPr lang="en-US" dirty="0"/>
          </a:p>
          <a:p>
            <a:r>
              <a:rPr lang="en-US" dirty="0"/>
              <a:t>Pecan Supremes</a:t>
            </a:r>
          </a:p>
          <a:p>
            <a:endParaRPr lang="en-US" dirty="0"/>
          </a:p>
          <a:p>
            <a:r>
              <a:rPr lang="en-US" dirty="0"/>
              <a:t>Peanut Butter Elephants </a:t>
            </a:r>
          </a:p>
          <a:p>
            <a:endParaRPr lang="en-US" dirty="0"/>
          </a:p>
          <a:p>
            <a:r>
              <a:rPr lang="en-US" dirty="0"/>
              <a:t>Chocolate covered almonds</a:t>
            </a:r>
          </a:p>
          <a:p>
            <a:endParaRPr lang="en-US" dirty="0"/>
          </a:p>
          <a:p>
            <a:r>
              <a:rPr lang="en-US" dirty="0"/>
              <a:t>Dark chocolate sea salt caramels  and the </a:t>
            </a:r>
          </a:p>
          <a:p>
            <a:endParaRPr lang="en-US" dirty="0"/>
          </a:p>
          <a:p>
            <a:r>
              <a:rPr lang="en-US" dirty="0"/>
              <a:t>Spicy Cajun Mix.</a:t>
            </a:r>
          </a:p>
          <a:p>
            <a:endParaRPr lang="en-US" dirty="0"/>
          </a:p>
          <a:p>
            <a:r>
              <a:rPr lang="en-US" dirty="0"/>
              <a:t>New this year we have three delicious item the:</a:t>
            </a:r>
          </a:p>
          <a:p>
            <a:endParaRPr lang="en-US" dirty="0"/>
          </a:p>
          <a:p>
            <a:r>
              <a:rPr lang="en-US" dirty="0"/>
              <a:t>Praline Pecans</a:t>
            </a:r>
          </a:p>
          <a:p>
            <a:endParaRPr lang="en-US" dirty="0"/>
          </a:p>
          <a:p>
            <a:r>
              <a:rPr lang="en-US" dirty="0"/>
              <a:t>Peanut Butter Malt Balls</a:t>
            </a:r>
          </a:p>
          <a:p>
            <a:endParaRPr lang="en-US" dirty="0"/>
          </a:p>
          <a:p>
            <a:r>
              <a:rPr lang="en-US" dirty="0"/>
              <a:t>And Gummi </a:t>
            </a:r>
            <a:r>
              <a:rPr lang="en-US" dirty="0" err="1"/>
              <a:t>Butterfiles</a:t>
            </a:r>
            <a:endParaRPr lang="en-US" dirty="0"/>
          </a:p>
        </p:txBody>
      </p:sp>
      <p:sp>
        <p:nvSpPr>
          <p:cNvPr id="4" name="Slide Number Placeholder 3"/>
          <p:cNvSpPr>
            <a:spLocks noGrp="1"/>
          </p:cNvSpPr>
          <p:nvPr>
            <p:ph type="sldNum" sz="quarter" idx="5"/>
          </p:nvPr>
        </p:nvSpPr>
        <p:spPr/>
        <p:txBody>
          <a:bodyPr/>
          <a:lstStyle/>
          <a:p>
            <a:fld id="{7A6A5D1A-B3C9-4F50-BA0D-6866438678EF}" type="slidenum">
              <a:rPr lang="en-US" smtClean="0"/>
              <a:t>6</a:t>
            </a:fld>
            <a:endParaRPr lang="en-US"/>
          </a:p>
        </p:txBody>
      </p:sp>
    </p:spTree>
    <p:extLst>
      <p:ext uri="{BB962C8B-B14F-4D97-AF65-F5344CB8AC3E}">
        <p14:creationId xmlns:p14="http://schemas.microsoft.com/office/powerpoint/2010/main" val="673059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Girl Scout Display Light" panose="02020003000000000000" pitchFamily="18" charset="0"/>
                <a:ea typeface="+mn-ea"/>
                <a:cs typeface="+mn-cs"/>
              </a:rPr>
              <a:t>“Supporters can select from multiple item to support your Girl Scout with reaching their goals.  </a:t>
            </a:r>
          </a:p>
          <a:p>
            <a:endParaRPr lang="en-US" sz="1200" b="0" i="0" kern="1200" dirty="0">
              <a:solidFill>
                <a:schemeClr val="tx1"/>
              </a:solidFill>
              <a:effectLst/>
              <a:latin typeface="Girl Scout Display Light" panose="02020003000000000000" pitchFamily="18" charset="0"/>
              <a:ea typeface="+mn-ea"/>
              <a:cs typeface="+mn-cs"/>
            </a:endParaRPr>
          </a:p>
          <a:p>
            <a:r>
              <a:rPr lang="en-US" sz="1200" b="0" i="0" kern="1200" dirty="0">
                <a:solidFill>
                  <a:schemeClr val="tx1"/>
                </a:solidFill>
                <a:effectLst/>
                <a:latin typeface="Girl Scout Display Light" panose="02020003000000000000" pitchFamily="18" charset="0"/>
                <a:ea typeface="+mn-ea"/>
                <a:cs typeface="+mn-cs"/>
              </a:rPr>
              <a:t>Participants offer supporters access to </a:t>
            </a:r>
            <a:r>
              <a:rPr lang="en-US" dirty="0"/>
              <a:t>Bark Boxes,</a:t>
            </a:r>
          </a:p>
          <a:p>
            <a:endParaRPr lang="en-US" dirty="0"/>
          </a:p>
          <a:p>
            <a:r>
              <a:rPr lang="en-US" dirty="0"/>
              <a:t> </a:t>
            </a:r>
            <a:r>
              <a:rPr lang="en-US" sz="1200" b="0" i="0" kern="1200" dirty="0">
                <a:solidFill>
                  <a:schemeClr val="tx1"/>
                </a:solidFill>
                <a:effectLst/>
                <a:latin typeface="Girl Scout Display Light" panose="02020003000000000000" pitchFamily="18" charset="0"/>
                <a:ea typeface="+mn-ea"/>
                <a:cs typeface="+mn-cs"/>
              </a:rPr>
              <a:t>top selling magazines with the online shopping option,</a:t>
            </a:r>
          </a:p>
          <a:p>
            <a:endParaRPr lang="en-US" sz="1200" b="0" i="0" kern="1200" dirty="0">
              <a:solidFill>
                <a:schemeClr val="tx1"/>
              </a:solidFill>
              <a:effectLst/>
              <a:latin typeface="Girl Scout Display Light" panose="02020003000000000000" pitchFamily="18" charset="0"/>
              <a:ea typeface="+mn-ea"/>
              <a:cs typeface="+mn-cs"/>
            </a:endParaRPr>
          </a:p>
          <a:p>
            <a:r>
              <a:rPr lang="en-US" sz="1200" b="0" i="0" kern="1200" dirty="0">
                <a:solidFill>
                  <a:schemeClr val="tx1"/>
                </a:solidFill>
                <a:effectLst/>
                <a:latin typeface="Girl Scout Display Light" panose="02020003000000000000" pitchFamily="18" charset="0"/>
                <a:ea typeface="+mn-ea"/>
                <a:cs typeface="+mn-cs"/>
              </a:rPr>
              <a:t> and </a:t>
            </a:r>
            <a:r>
              <a:rPr lang="en-US" sz="800" b="0" i="0" kern="1200" dirty="0">
                <a:solidFill>
                  <a:schemeClr val="tx1"/>
                </a:solidFill>
                <a:effectLst/>
                <a:latin typeface="Girl Scout Display Light" panose="02020003000000000000" pitchFamily="18" charset="0"/>
                <a:ea typeface="+mn-ea"/>
                <a:cs typeface="+mn-cs"/>
              </a:rPr>
              <a:t>a</a:t>
            </a:r>
            <a:r>
              <a:rPr lang="en-US" sz="1200" dirty="0">
                <a:solidFill>
                  <a:srgbClr val="1E1E1E"/>
                </a:solidFill>
                <a:effectLst/>
                <a:latin typeface="ArialMT"/>
              </a:rPr>
              <a:t> wide selection of premium </a:t>
            </a:r>
            <a:r>
              <a:rPr lang="en-US" sz="1200" dirty="0">
                <a:effectLst/>
                <a:latin typeface="ArialMT"/>
              </a:rPr>
              <a:t>Tervis® </a:t>
            </a:r>
            <a:r>
              <a:rPr lang="en-US" sz="1200" dirty="0">
                <a:solidFill>
                  <a:srgbClr val="1E1E1E"/>
                </a:solidFill>
                <a:effectLst/>
                <a:latin typeface="ArialMT"/>
              </a:rPr>
              <a:t>insulated tumblers and water bottles, </a:t>
            </a:r>
          </a:p>
          <a:p>
            <a:endParaRPr lang="en-US" sz="1200" b="0" i="0" kern="1200" dirty="0">
              <a:solidFill>
                <a:schemeClr val="tx1"/>
              </a:solidFill>
              <a:effectLst/>
              <a:latin typeface="Girl Scout Display Light" panose="02020003000000000000" pitchFamily="18" charset="0"/>
              <a:ea typeface="+mn-ea"/>
              <a:cs typeface="+mn-cs"/>
            </a:endParaRPr>
          </a:p>
          <a:p>
            <a:r>
              <a:rPr lang="en-US" sz="1200" b="0" i="0" kern="1200" dirty="0">
                <a:solidFill>
                  <a:schemeClr val="tx1"/>
                </a:solidFill>
                <a:effectLst/>
                <a:latin typeface="Girl Scout Display Light" panose="02020003000000000000" pitchFamily="18" charset="0"/>
                <a:ea typeface="+mn-ea"/>
                <a:cs typeface="+mn-cs"/>
              </a:rPr>
              <a:t>It is easy to renew current magazine subscriptions while at the same time supporting their Girl Scouts. </a:t>
            </a:r>
          </a:p>
          <a:p>
            <a:endParaRPr lang="en-US" sz="1200" b="0" i="0" kern="1200" dirty="0">
              <a:solidFill>
                <a:schemeClr val="tx1"/>
              </a:solidFill>
              <a:effectLst/>
              <a:latin typeface="Girl Scout Display Light" panose="02020003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Girl Scout Display Light" panose="02020003000000000000" pitchFamily="18" charset="0"/>
                <a:ea typeface="+mn-ea"/>
                <a:cs typeface="+mn-cs"/>
              </a:rPr>
              <a:t>All choices are available online</a:t>
            </a:r>
          </a:p>
          <a:p>
            <a:endParaRPr lang="en-US" dirty="0"/>
          </a:p>
        </p:txBody>
      </p:sp>
      <p:sp>
        <p:nvSpPr>
          <p:cNvPr id="4" name="Slide Number Placeholder 3"/>
          <p:cNvSpPr>
            <a:spLocks noGrp="1"/>
          </p:cNvSpPr>
          <p:nvPr>
            <p:ph type="sldNum" sz="quarter" idx="5"/>
          </p:nvPr>
        </p:nvSpPr>
        <p:spPr/>
        <p:txBody>
          <a:bodyPr/>
          <a:lstStyle/>
          <a:p>
            <a:fld id="{7A6A5D1A-B3C9-4F50-BA0D-6866438678EF}" type="slidenum">
              <a:rPr lang="en-US" smtClean="0"/>
              <a:t>7</a:t>
            </a:fld>
            <a:endParaRPr lang="en-US"/>
          </a:p>
        </p:txBody>
      </p:sp>
    </p:spTree>
    <p:extLst>
      <p:ext uri="{BB962C8B-B14F-4D97-AF65-F5344CB8AC3E}">
        <p14:creationId xmlns:p14="http://schemas.microsoft.com/office/powerpoint/2010/main" val="2231207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Girl Scout Display Light" panose="02020003000000000000" pitchFamily="18" charset="0"/>
                <a:ea typeface="+mn-ea"/>
                <a:cs typeface="+mn-cs"/>
              </a:rPr>
              <a:t>“Girl Scout goals work in tandem with the troop’s financial goals. </a:t>
            </a: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Each girl will earn $2 per magazine, Tervis tumbler or Bark box sold  and earn $1.25 per nut/chocolate item sold</a:t>
            </a:r>
          </a:p>
          <a:p>
            <a:endParaRPr lang="en-US" sz="900" b="0" i="0" kern="1200" dirty="0">
              <a:solidFill>
                <a:schemeClr val="tx1"/>
              </a:solidFill>
              <a:effectLst/>
              <a:latin typeface="Girl Scout Display Light" panose="02020003000000000000" pitchFamily="18" charset="0"/>
              <a:ea typeface="+mn-ea"/>
              <a:cs typeface="+mn-cs"/>
            </a:endParaRPr>
          </a:p>
          <a:p>
            <a:endParaRPr lang="en-US" sz="900" b="0" i="0" kern="1200" dirty="0">
              <a:solidFill>
                <a:schemeClr val="tx1"/>
              </a:solidFill>
              <a:effectLst/>
              <a:latin typeface="Girl Scout Display Light" panose="02020003000000000000" pitchFamily="18" charset="0"/>
              <a:ea typeface="+mn-ea"/>
              <a:cs typeface="+mn-cs"/>
            </a:endParaRPr>
          </a:p>
          <a:p>
            <a:r>
              <a:rPr lang="en-US" sz="900" b="0" i="0" kern="1200" dirty="0">
                <a:solidFill>
                  <a:schemeClr val="tx1"/>
                </a:solidFill>
                <a:effectLst/>
                <a:latin typeface="Girl Scout Display Light" panose="02020003000000000000" pitchFamily="18" charset="0"/>
                <a:ea typeface="+mn-ea"/>
                <a:cs typeface="+mn-cs"/>
              </a:rPr>
              <a:t>The Fall Product Program is an easy way to earn startup funds and begin to meet the troop’s goals for the year.”</a:t>
            </a:r>
          </a:p>
        </p:txBody>
      </p:sp>
      <p:sp>
        <p:nvSpPr>
          <p:cNvPr id="4" name="Slide Number Placeholder 3"/>
          <p:cNvSpPr>
            <a:spLocks noGrp="1"/>
          </p:cNvSpPr>
          <p:nvPr>
            <p:ph type="sldNum" sz="quarter" idx="5"/>
          </p:nvPr>
        </p:nvSpPr>
        <p:spPr/>
        <p:txBody>
          <a:bodyPr/>
          <a:lstStyle/>
          <a:p>
            <a:fld id="{418D6D84-A646-E642-963F-FEAA763E137C}" type="slidenum">
              <a:rPr lang="en-US" smtClean="0"/>
              <a:pPr/>
              <a:t>8</a:t>
            </a:fld>
            <a:endParaRPr lang="en-US"/>
          </a:p>
        </p:txBody>
      </p:sp>
    </p:spTree>
    <p:extLst>
      <p:ext uri="{BB962C8B-B14F-4D97-AF65-F5344CB8AC3E}">
        <p14:creationId xmlns:p14="http://schemas.microsoft.com/office/powerpoint/2010/main" val="3376010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Girl Scout Display Light" panose="02020003000000000000" pitchFamily="18" charset="0"/>
                <a:ea typeface="+mn-ea"/>
                <a:cs typeface="+mn-cs"/>
              </a:rPr>
              <a:t>“Participating Girl Scouts have an opportunity to earn items from the GSHG rewards shown here, online on the M2 website and on the nut order card. ”</a:t>
            </a:r>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a:p>
        </p:txBody>
      </p:sp>
    </p:spTree>
    <p:extLst>
      <p:ext uri="{BB962C8B-B14F-4D97-AF65-F5344CB8AC3E}">
        <p14:creationId xmlns:p14="http://schemas.microsoft.com/office/powerpoint/2010/main" val="2592706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EDC03-2852-CCF9-ADF7-3F6B313D7E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C94F2D-815E-BD5A-7276-D13845DAD4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C15B29-8AFA-A98B-1A65-BBA58C9A72F0}"/>
              </a:ext>
            </a:extLst>
          </p:cNvPr>
          <p:cNvSpPr>
            <a:spLocks noGrp="1"/>
          </p:cNvSpPr>
          <p:nvPr>
            <p:ph type="dt" sz="half" idx="10"/>
          </p:nvPr>
        </p:nvSpPr>
        <p:spPr/>
        <p:txBody>
          <a:bodyPr/>
          <a:lstStyle/>
          <a:p>
            <a:fld id="{6F87C87A-A589-4371-B86C-718F4918A662}" type="datetimeFigureOut">
              <a:rPr lang="en-US" smtClean="0"/>
              <a:t>9/6/2024</a:t>
            </a:fld>
            <a:endParaRPr lang="en-US"/>
          </a:p>
        </p:txBody>
      </p:sp>
      <p:sp>
        <p:nvSpPr>
          <p:cNvPr id="5" name="Footer Placeholder 4">
            <a:extLst>
              <a:ext uri="{FF2B5EF4-FFF2-40B4-BE49-F238E27FC236}">
                <a16:creationId xmlns:a16="http://schemas.microsoft.com/office/drawing/2014/main" id="{DAF750ED-25D1-130F-CF5A-9920898B7E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DAB0C-0974-165B-D023-5331541C760E}"/>
              </a:ext>
            </a:extLst>
          </p:cNvPr>
          <p:cNvSpPr>
            <a:spLocks noGrp="1"/>
          </p:cNvSpPr>
          <p:nvPr>
            <p:ph type="sldNum" sz="quarter" idx="12"/>
          </p:nvPr>
        </p:nvSpPr>
        <p:spPr/>
        <p:txBody>
          <a:bodyPr/>
          <a:lstStyle/>
          <a:p>
            <a:fld id="{8B7D3C5C-47E5-461B-B30F-DB9142977955}" type="slidenum">
              <a:rPr lang="en-US" smtClean="0"/>
              <a:t>‹#›</a:t>
            </a:fld>
            <a:endParaRPr lang="en-US"/>
          </a:p>
        </p:txBody>
      </p:sp>
    </p:spTree>
    <p:extLst>
      <p:ext uri="{BB962C8B-B14F-4D97-AF65-F5344CB8AC3E}">
        <p14:creationId xmlns:p14="http://schemas.microsoft.com/office/powerpoint/2010/main" val="265745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471D-0AA0-D83C-1B62-9A9944B69E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883F92-A328-BAE1-48EB-327636DD89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E9731-8180-B021-366C-89BB3BA3B317}"/>
              </a:ext>
            </a:extLst>
          </p:cNvPr>
          <p:cNvSpPr>
            <a:spLocks noGrp="1"/>
          </p:cNvSpPr>
          <p:nvPr>
            <p:ph type="dt" sz="half" idx="10"/>
          </p:nvPr>
        </p:nvSpPr>
        <p:spPr/>
        <p:txBody>
          <a:bodyPr/>
          <a:lstStyle/>
          <a:p>
            <a:fld id="{6F87C87A-A589-4371-B86C-718F4918A662}" type="datetimeFigureOut">
              <a:rPr lang="en-US" smtClean="0"/>
              <a:t>9/6/2024</a:t>
            </a:fld>
            <a:endParaRPr lang="en-US"/>
          </a:p>
        </p:txBody>
      </p:sp>
      <p:sp>
        <p:nvSpPr>
          <p:cNvPr id="5" name="Footer Placeholder 4">
            <a:extLst>
              <a:ext uri="{FF2B5EF4-FFF2-40B4-BE49-F238E27FC236}">
                <a16:creationId xmlns:a16="http://schemas.microsoft.com/office/drawing/2014/main" id="{323EBD0C-2799-6F9B-378D-1DA8EFEAF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7C9D2-9A14-FB98-94D7-B8CC44CC7086}"/>
              </a:ext>
            </a:extLst>
          </p:cNvPr>
          <p:cNvSpPr>
            <a:spLocks noGrp="1"/>
          </p:cNvSpPr>
          <p:nvPr>
            <p:ph type="sldNum" sz="quarter" idx="12"/>
          </p:nvPr>
        </p:nvSpPr>
        <p:spPr/>
        <p:txBody>
          <a:bodyPr/>
          <a:lstStyle/>
          <a:p>
            <a:fld id="{8B7D3C5C-47E5-461B-B30F-DB9142977955}" type="slidenum">
              <a:rPr lang="en-US" smtClean="0"/>
              <a:t>‹#›</a:t>
            </a:fld>
            <a:endParaRPr lang="en-US"/>
          </a:p>
        </p:txBody>
      </p:sp>
    </p:spTree>
    <p:extLst>
      <p:ext uri="{BB962C8B-B14F-4D97-AF65-F5344CB8AC3E}">
        <p14:creationId xmlns:p14="http://schemas.microsoft.com/office/powerpoint/2010/main" val="3096086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799679-AC56-1E59-8850-BA2C7DBC79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4B2F9-C667-9E91-2B41-D9BABDD3AA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1F879-CA0D-0D99-8F2B-C751D85685ED}"/>
              </a:ext>
            </a:extLst>
          </p:cNvPr>
          <p:cNvSpPr>
            <a:spLocks noGrp="1"/>
          </p:cNvSpPr>
          <p:nvPr>
            <p:ph type="dt" sz="half" idx="10"/>
          </p:nvPr>
        </p:nvSpPr>
        <p:spPr/>
        <p:txBody>
          <a:bodyPr/>
          <a:lstStyle/>
          <a:p>
            <a:fld id="{6F87C87A-A589-4371-B86C-718F4918A662}" type="datetimeFigureOut">
              <a:rPr lang="en-US" smtClean="0"/>
              <a:t>9/6/2024</a:t>
            </a:fld>
            <a:endParaRPr lang="en-US"/>
          </a:p>
        </p:txBody>
      </p:sp>
      <p:sp>
        <p:nvSpPr>
          <p:cNvPr id="5" name="Footer Placeholder 4">
            <a:extLst>
              <a:ext uri="{FF2B5EF4-FFF2-40B4-BE49-F238E27FC236}">
                <a16:creationId xmlns:a16="http://schemas.microsoft.com/office/drawing/2014/main" id="{BD25ACFF-2888-23EE-FC05-76B6AD7FD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05004-3FBA-8767-FC1C-F1EAC4BDFA6E}"/>
              </a:ext>
            </a:extLst>
          </p:cNvPr>
          <p:cNvSpPr>
            <a:spLocks noGrp="1"/>
          </p:cNvSpPr>
          <p:nvPr>
            <p:ph type="sldNum" sz="quarter" idx="12"/>
          </p:nvPr>
        </p:nvSpPr>
        <p:spPr/>
        <p:txBody>
          <a:bodyPr/>
          <a:lstStyle/>
          <a:p>
            <a:fld id="{8B7D3C5C-47E5-461B-B30F-DB9142977955}" type="slidenum">
              <a:rPr lang="en-US" smtClean="0"/>
              <a:t>‹#›</a:t>
            </a:fld>
            <a:endParaRPr lang="en-US"/>
          </a:p>
        </p:txBody>
      </p:sp>
    </p:spTree>
    <p:extLst>
      <p:ext uri="{BB962C8B-B14F-4D97-AF65-F5344CB8AC3E}">
        <p14:creationId xmlns:p14="http://schemas.microsoft.com/office/powerpoint/2010/main" val="319363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57305823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26742325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93543185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95710265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7565786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9157840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21A8-CAF6-FDFC-7B62-6047FFA59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836E1-CE43-AD2D-4DEA-B27FB17FD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85469-1C80-56F0-6D67-B70F82004298}"/>
              </a:ext>
            </a:extLst>
          </p:cNvPr>
          <p:cNvSpPr>
            <a:spLocks noGrp="1"/>
          </p:cNvSpPr>
          <p:nvPr>
            <p:ph type="dt" sz="half" idx="10"/>
          </p:nvPr>
        </p:nvSpPr>
        <p:spPr/>
        <p:txBody>
          <a:bodyPr/>
          <a:lstStyle/>
          <a:p>
            <a:fld id="{6F87C87A-A589-4371-B86C-718F4918A662}" type="datetimeFigureOut">
              <a:rPr lang="en-US" smtClean="0"/>
              <a:t>9/6/2024</a:t>
            </a:fld>
            <a:endParaRPr lang="en-US"/>
          </a:p>
        </p:txBody>
      </p:sp>
      <p:sp>
        <p:nvSpPr>
          <p:cNvPr id="5" name="Footer Placeholder 4">
            <a:extLst>
              <a:ext uri="{FF2B5EF4-FFF2-40B4-BE49-F238E27FC236}">
                <a16:creationId xmlns:a16="http://schemas.microsoft.com/office/drawing/2014/main" id="{FCDAB079-F36F-0923-BCCC-84A879DDC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0B5C9E-CFC0-0F85-CA9F-AF020374A749}"/>
              </a:ext>
            </a:extLst>
          </p:cNvPr>
          <p:cNvSpPr>
            <a:spLocks noGrp="1"/>
          </p:cNvSpPr>
          <p:nvPr>
            <p:ph type="sldNum" sz="quarter" idx="12"/>
          </p:nvPr>
        </p:nvSpPr>
        <p:spPr/>
        <p:txBody>
          <a:bodyPr/>
          <a:lstStyle/>
          <a:p>
            <a:fld id="{8B7D3C5C-47E5-461B-B30F-DB9142977955}" type="slidenum">
              <a:rPr lang="en-US" smtClean="0"/>
              <a:t>‹#›</a:t>
            </a:fld>
            <a:endParaRPr lang="en-US"/>
          </a:p>
        </p:txBody>
      </p:sp>
    </p:spTree>
    <p:extLst>
      <p:ext uri="{BB962C8B-B14F-4D97-AF65-F5344CB8AC3E}">
        <p14:creationId xmlns:p14="http://schemas.microsoft.com/office/powerpoint/2010/main" val="3285603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1FCE2-48E8-4BE9-569D-3E5BA26CA1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28B83D-F103-B8D2-4914-1F84E4497B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411AD-C4A0-AB18-A358-2C8D40FB1887}"/>
              </a:ext>
            </a:extLst>
          </p:cNvPr>
          <p:cNvSpPr>
            <a:spLocks noGrp="1"/>
          </p:cNvSpPr>
          <p:nvPr>
            <p:ph type="dt" sz="half" idx="10"/>
          </p:nvPr>
        </p:nvSpPr>
        <p:spPr/>
        <p:txBody>
          <a:bodyPr/>
          <a:lstStyle/>
          <a:p>
            <a:fld id="{6F87C87A-A589-4371-B86C-718F4918A662}" type="datetimeFigureOut">
              <a:rPr lang="en-US" smtClean="0"/>
              <a:t>9/6/2024</a:t>
            </a:fld>
            <a:endParaRPr lang="en-US"/>
          </a:p>
        </p:txBody>
      </p:sp>
      <p:sp>
        <p:nvSpPr>
          <p:cNvPr id="5" name="Footer Placeholder 4">
            <a:extLst>
              <a:ext uri="{FF2B5EF4-FFF2-40B4-BE49-F238E27FC236}">
                <a16:creationId xmlns:a16="http://schemas.microsoft.com/office/drawing/2014/main" id="{916671E1-B74D-3996-55D4-96AC22975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95481-379F-4716-99E3-D49F933A151B}"/>
              </a:ext>
            </a:extLst>
          </p:cNvPr>
          <p:cNvSpPr>
            <a:spLocks noGrp="1"/>
          </p:cNvSpPr>
          <p:nvPr>
            <p:ph type="sldNum" sz="quarter" idx="12"/>
          </p:nvPr>
        </p:nvSpPr>
        <p:spPr/>
        <p:txBody>
          <a:bodyPr/>
          <a:lstStyle/>
          <a:p>
            <a:fld id="{8B7D3C5C-47E5-461B-B30F-DB9142977955}" type="slidenum">
              <a:rPr lang="en-US" smtClean="0"/>
              <a:t>‹#›</a:t>
            </a:fld>
            <a:endParaRPr lang="en-US"/>
          </a:p>
        </p:txBody>
      </p:sp>
    </p:spTree>
    <p:extLst>
      <p:ext uri="{BB962C8B-B14F-4D97-AF65-F5344CB8AC3E}">
        <p14:creationId xmlns:p14="http://schemas.microsoft.com/office/powerpoint/2010/main" val="953790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CFDA8-3A0C-5FA7-5DB8-272C2521CA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3A8071-C033-7BAB-D2E0-BD7B270EDF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F7BF5C-733A-42CC-086A-E0A6054567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DD73A8-A962-60C2-CE7B-D8079EEECFC3}"/>
              </a:ext>
            </a:extLst>
          </p:cNvPr>
          <p:cNvSpPr>
            <a:spLocks noGrp="1"/>
          </p:cNvSpPr>
          <p:nvPr>
            <p:ph type="dt" sz="half" idx="10"/>
          </p:nvPr>
        </p:nvSpPr>
        <p:spPr/>
        <p:txBody>
          <a:bodyPr/>
          <a:lstStyle/>
          <a:p>
            <a:fld id="{6F87C87A-A589-4371-B86C-718F4918A662}" type="datetimeFigureOut">
              <a:rPr lang="en-US" smtClean="0"/>
              <a:t>9/6/2024</a:t>
            </a:fld>
            <a:endParaRPr lang="en-US"/>
          </a:p>
        </p:txBody>
      </p:sp>
      <p:sp>
        <p:nvSpPr>
          <p:cNvPr id="6" name="Footer Placeholder 5">
            <a:extLst>
              <a:ext uri="{FF2B5EF4-FFF2-40B4-BE49-F238E27FC236}">
                <a16:creationId xmlns:a16="http://schemas.microsoft.com/office/drawing/2014/main" id="{76C9281C-7974-823C-D0E0-014E94F3E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DDEC5-E2E2-3B54-A5B9-7A586862F346}"/>
              </a:ext>
            </a:extLst>
          </p:cNvPr>
          <p:cNvSpPr>
            <a:spLocks noGrp="1"/>
          </p:cNvSpPr>
          <p:nvPr>
            <p:ph type="sldNum" sz="quarter" idx="12"/>
          </p:nvPr>
        </p:nvSpPr>
        <p:spPr/>
        <p:txBody>
          <a:bodyPr/>
          <a:lstStyle/>
          <a:p>
            <a:fld id="{8B7D3C5C-47E5-461B-B30F-DB9142977955}" type="slidenum">
              <a:rPr lang="en-US" smtClean="0"/>
              <a:t>‹#›</a:t>
            </a:fld>
            <a:endParaRPr lang="en-US"/>
          </a:p>
        </p:txBody>
      </p:sp>
    </p:spTree>
    <p:extLst>
      <p:ext uri="{BB962C8B-B14F-4D97-AF65-F5344CB8AC3E}">
        <p14:creationId xmlns:p14="http://schemas.microsoft.com/office/powerpoint/2010/main" val="284509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ACD9-9455-E843-1294-3BB8A1B77F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8811E5-4767-EEB7-1A27-A4F6C7EA3A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6CD7E4-CFC9-2B03-BBEB-D5F9C64918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F97EE5-DA1B-7A35-22CF-22368FBF3F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994564-DB87-0E34-865F-DC82951A58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AA497C-A14A-A4A3-A891-3006AFA5D74A}"/>
              </a:ext>
            </a:extLst>
          </p:cNvPr>
          <p:cNvSpPr>
            <a:spLocks noGrp="1"/>
          </p:cNvSpPr>
          <p:nvPr>
            <p:ph type="dt" sz="half" idx="10"/>
          </p:nvPr>
        </p:nvSpPr>
        <p:spPr/>
        <p:txBody>
          <a:bodyPr/>
          <a:lstStyle/>
          <a:p>
            <a:fld id="{6F87C87A-A589-4371-B86C-718F4918A662}" type="datetimeFigureOut">
              <a:rPr lang="en-US" smtClean="0"/>
              <a:t>9/6/2024</a:t>
            </a:fld>
            <a:endParaRPr lang="en-US"/>
          </a:p>
        </p:txBody>
      </p:sp>
      <p:sp>
        <p:nvSpPr>
          <p:cNvPr id="8" name="Footer Placeholder 7">
            <a:extLst>
              <a:ext uri="{FF2B5EF4-FFF2-40B4-BE49-F238E27FC236}">
                <a16:creationId xmlns:a16="http://schemas.microsoft.com/office/drawing/2014/main" id="{5587451A-1346-D83A-E0B6-A725E93C8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723A98-E3DC-D282-33F3-93079681C0F4}"/>
              </a:ext>
            </a:extLst>
          </p:cNvPr>
          <p:cNvSpPr>
            <a:spLocks noGrp="1"/>
          </p:cNvSpPr>
          <p:nvPr>
            <p:ph type="sldNum" sz="quarter" idx="12"/>
          </p:nvPr>
        </p:nvSpPr>
        <p:spPr/>
        <p:txBody>
          <a:bodyPr/>
          <a:lstStyle/>
          <a:p>
            <a:fld id="{8B7D3C5C-47E5-461B-B30F-DB9142977955}" type="slidenum">
              <a:rPr lang="en-US" smtClean="0"/>
              <a:t>‹#›</a:t>
            </a:fld>
            <a:endParaRPr lang="en-US"/>
          </a:p>
        </p:txBody>
      </p:sp>
    </p:spTree>
    <p:extLst>
      <p:ext uri="{BB962C8B-B14F-4D97-AF65-F5344CB8AC3E}">
        <p14:creationId xmlns:p14="http://schemas.microsoft.com/office/powerpoint/2010/main" val="329558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3D29-EFE3-E710-5855-1A6BCE7C78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203037-0C2B-4988-0082-6CE858DF9D7A}"/>
              </a:ext>
            </a:extLst>
          </p:cNvPr>
          <p:cNvSpPr>
            <a:spLocks noGrp="1"/>
          </p:cNvSpPr>
          <p:nvPr>
            <p:ph type="dt" sz="half" idx="10"/>
          </p:nvPr>
        </p:nvSpPr>
        <p:spPr/>
        <p:txBody>
          <a:bodyPr/>
          <a:lstStyle/>
          <a:p>
            <a:fld id="{6F87C87A-A589-4371-B86C-718F4918A662}" type="datetimeFigureOut">
              <a:rPr lang="en-US" smtClean="0"/>
              <a:t>9/6/2024</a:t>
            </a:fld>
            <a:endParaRPr lang="en-US"/>
          </a:p>
        </p:txBody>
      </p:sp>
      <p:sp>
        <p:nvSpPr>
          <p:cNvPr id="4" name="Footer Placeholder 3">
            <a:extLst>
              <a:ext uri="{FF2B5EF4-FFF2-40B4-BE49-F238E27FC236}">
                <a16:creationId xmlns:a16="http://schemas.microsoft.com/office/drawing/2014/main" id="{7AD282C5-1306-0AC9-D53E-B57666CC20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27C596-F60A-C24F-5C51-1B0D833C09B5}"/>
              </a:ext>
            </a:extLst>
          </p:cNvPr>
          <p:cNvSpPr>
            <a:spLocks noGrp="1"/>
          </p:cNvSpPr>
          <p:nvPr>
            <p:ph type="sldNum" sz="quarter" idx="12"/>
          </p:nvPr>
        </p:nvSpPr>
        <p:spPr/>
        <p:txBody>
          <a:bodyPr/>
          <a:lstStyle/>
          <a:p>
            <a:fld id="{8B7D3C5C-47E5-461B-B30F-DB9142977955}" type="slidenum">
              <a:rPr lang="en-US" smtClean="0"/>
              <a:t>‹#›</a:t>
            </a:fld>
            <a:endParaRPr lang="en-US"/>
          </a:p>
        </p:txBody>
      </p:sp>
    </p:spTree>
    <p:extLst>
      <p:ext uri="{BB962C8B-B14F-4D97-AF65-F5344CB8AC3E}">
        <p14:creationId xmlns:p14="http://schemas.microsoft.com/office/powerpoint/2010/main" val="1575898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20E6A0-5EEA-DA37-8889-8F91CFE5B0E8}"/>
              </a:ext>
            </a:extLst>
          </p:cNvPr>
          <p:cNvSpPr>
            <a:spLocks noGrp="1"/>
          </p:cNvSpPr>
          <p:nvPr>
            <p:ph type="dt" sz="half" idx="10"/>
          </p:nvPr>
        </p:nvSpPr>
        <p:spPr/>
        <p:txBody>
          <a:bodyPr/>
          <a:lstStyle/>
          <a:p>
            <a:fld id="{6F87C87A-A589-4371-B86C-718F4918A662}" type="datetimeFigureOut">
              <a:rPr lang="en-US" smtClean="0"/>
              <a:t>9/6/2024</a:t>
            </a:fld>
            <a:endParaRPr lang="en-US"/>
          </a:p>
        </p:txBody>
      </p:sp>
      <p:sp>
        <p:nvSpPr>
          <p:cNvPr id="3" name="Footer Placeholder 2">
            <a:extLst>
              <a:ext uri="{FF2B5EF4-FFF2-40B4-BE49-F238E27FC236}">
                <a16:creationId xmlns:a16="http://schemas.microsoft.com/office/drawing/2014/main" id="{596ECEB2-D414-2152-2567-88AE79A493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C3B472-0025-9D0E-5D88-8175F3B0F9F7}"/>
              </a:ext>
            </a:extLst>
          </p:cNvPr>
          <p:cNvSpPr>
            <a:spLocks noGrp="1"/>
          </p:cNvSpPr>
          <p:nvPr>
            <p:ph type="sldNum" sz="quarter" idx="12"/>
          </p:nvPr>
        </p:nvSpPr>
        <p:spPr/>
        <p:txBody>
          <a:bodyPr/>
          <a:lstStyle/>
          <a:p>
            <a:fld id="{8B7D3C5C-47E5-461B-B30F-DB9142977955}" type="slidenum">
              <a:rPr lang="en-US" smtClean="0"/>
              <a:t>‹#›</a:t>
            </a:fld>
            <a:endParaRPr lang="en-US"/>
          </a:p>
        </p:txBody>
      </p:sp>
    </p:spTree>
    <p:extLst>
      <p:ext uri="{BB962C8B-B14F-4D97-AF65-F5344CB8AC3E}">
        <p14:creationId xmlns:p14="http://schemas.microsoft.com/office/powerpoint/2010/main" val="174945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1C9F4-EFA2-27C4-04D8-8F16E6BB9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8AD395-B23B-A2AF-26D4-4F5EEBE6BD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70B666-5BC7-B487-D775-F5534C154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0DA778-8102-72CB-165E-9B6317FE45D2}"/>
              </a:ext>
            </a:extLst>
          </p:cNvPr>
          <p:cNvSpPr>
            <a:spLocks noGrp="1"/>
          </p:cNvSpPr>
          <p:nvPr>
            <p:ph type="dt" sz="half" idx="10"/>
          </p:nvPr>
        </p:nvSpPr>
        <p:spPr/>
        <p:txBody>
          <a:bodyPr/>
          <a:lstStyle/>
          <a:p>
            <a:fld id="{6F87C87A-A589-4371-B86C-718F4918A662}" type="datetimeFigureOut">
              <a:rPr lang="en-US" smtClean="0"/>
              <a:t>9/6/2024</a:t>
            </a:fld>
            <a:endParaRPr lang="en-US"/>
          </a:p>
        </p:txBody>
      </p:sp>
      <p:sp>
        <p:nvSpPr>
          <p:cNvPr id="6" name="Footer Placeholder 5">
            <a:extLst>
              <a:ext uri="{FF2B5EF4-FFF2-40B4-BE49-F238E27FC236}">
                <a16:creationId xmlns:a16="http://schemas.microsoft.com/office/drawing/2014/main" id="{55B1BC2F-8406-F2F2-56B0-C02555F566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8F604-9721-F920-83FD-1616E2E22533}"/>
              </a:ext>
            </a:extLst>
          </p:cNvPr>
          <p:cNvSpPr>
            <a:spLocks noGrp="1"/>
          </p:cNvSpPr>
          <p:nvPr>
            <p:ph type="sldNum" sz="quarter" idx="12"/>
          </p:nvPr>
        </p:nvSpPr>
        <p:spPr/>
        <p:txBody>
          <a:bodyPr/>
          <a:lstStyle/>
          <a:p>
            <a:fld id="{8B7D3C5C-47E5-461B-B30F-DB9142977955}" type="slidenum">
              <a:rPr lang="en-US" smtClean="0"/>
              <a:t>‹#›</a:t>
            </a:fld>
            <a:endParaRPr lang="en-US"/>
          </a:p>
        </p:txBody>
      </p:sp>
    </p:spTree>
    <p:extLst>
      <p:ext uri="{BB962C8B-B14F-4D97-AF65-F5344CB8AC3E}">
        <p14:creationId xmlns:p14="http://schemas.microsoft.com/office/powerpoint/2010/main" val="3356720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F5399-2B8B-EF9D-F7A6-41FD2950C8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BE468A-F86F-2ED8-A780-8E86CA55F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195D31-4E89-0D26-2ABE-00CE2C4AC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BD3EC9-34AB-4213-4345-0B9C6F3601DC}"/>
              </a:ext>
            </a:extLst>
          </p:cNvPr>
          <p:cNvSpPr>
            <a:spLocks noGrp="1"/>
          </p:cNvSpPr>
          <p:nvPr>
            <p:ph type="dt" sz="half" idx="10"/>
          </p:nvPr>
        </p:nvSpPr>
        <p:spPr/>
        <p:txBody>
          <a:bodyPr/>
          <a:lstStyle/>
          <a:p>
            <a:fld id="{6F87C87A-A589-4371-B86C-718F4918A662}" type="datetimeFigureOut">
              <a:rPr lang="en-US" smtClean="0"/>
              <a:t>9/6/2024</a:t>
            </a:fld>
            <a:endParaRPr lang="en-US"/>
          </a:p>
        </p:txBody>
      </p:sp>
      <p:sp>
        <p:nvSpPr>
          <p:cNvPr id="6" name="Footer Placeholder 5">
            <a:extLst>
              <a:ext uri="{FF2B5EF4-FFF2-40B4-BE49-F238E27FC236}">
                <a16:creationId xmlns:a16="http://schemas.microsoft.com/office/drawing/2014/main" id="{07A38708-5712-B8F4-ABBF-7E527B1C9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5F901-AD3F-53AE-729F-4B58225EF5B1}"/>
              </a:ext>
            </a:extLst>
          </p:cNvPr>
          <p:cNvSpPr>
            <a:spLocks noGrp="1"/>
          </p:cNvSpPr>
          <p:nvPr>
            <p:ph type="sldNum" sz="quarter" idx="12"/>
          </p:nvPr>
        </p:nvSpPr>
        <p:spPr/>
        <p:txBody>
          <a:bodyPr/>
          <a:lstStyle/>
          <a:p>
            <a:fld id="{8B7D3C5C-47E5-461B-B30F-DB9142977955}" type="slidenum">
              <a:rPr lang="en-US" smtClean="0"/>
              <a:t>‹#›</a:t>
            </a:fld>
            <a:endParaRPr lang="en-US"/>
          </a:p>
        </p:txBody>
      </p:sp>
    </p:spTree>
    <p:extLst>
      <p:ext uri="{BB962C8B-B14F-4D97-AF65-F5344CB8AC3E}">
        <p14:creationId xmlns:p14="http://schemas.microsoft.com/office/powerpoint/2010/main" val="3698374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7CF064-2F3E-A08C-8247-D9DB8C4E94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B48D58-B308-054C-A08E-BCF1BD1F5B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CB6B4-CFEC-A1C5-F80A-E3C04427D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87C87A-A589-4371-B86C-718F4918A662}" type="datetimeFigureOut">
              <a:rPr lang="en-US" smtClean="0"/>
              <a:t>9/6/2024</a:t>
            </a:fld>
            <a:endParaRPr lang="en-US"/>
          </a:p>
        </p:txBody>
      </p:sp>
      <p:sp>
        <p:nvSpPr>
          <p:cNvPr id="5" name="Footer Placeholder 4">
            <a:extLst>
              <a:ext uri="{FF2B5EF4-FFF2-40B4-BE49-F238E27FC236}">
                <a16:creationId xmlns:a16="http://schemas.microsoft.com/office/drawing/2014/main" id="{FEA6F925-4EE8-56FF-FE50-B211A5002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332F7B-8B1B-35F5-B029-D9488FAA23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7D3C5C-47E5-461B-B30F-DB9142977955}" type="slidenum">
              <a:rPr lang="en-US" smtClean="0"/>
              <a:t>‹#›</a:t>
            </a:fld>
            <a:endParaRPr lang="en-US"/>
          </a:p>
        </p:txBody>
      </p:sp>
    </p:spTree>
    <p:extLst>
      <p:ext uri="{BB962C8B-B14F-4D97-AF65-F5344CB8AC3E}">
        <p14:creationId xmlns:p14="http://schemas.microsoft.com/office/powerpoint/2010/main" val="3789150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jpeg"/><Relationship Id="rId5" Type="http://schemas.openxmlformats.org/officeDocument/2006/relationships/image" Target="../media/image21.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4.xml"/><Relationship Id="rId7" Type="http://schemas.openxmlformats.org/officeDocument/2006/relationships/image" Target="../media/image2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tiff"/><Relationship Id="rId5" Type="http://schemas.openxmlformats.org/officeDocument/2006/relationships/image" Target="../media/image26.png"/><Relationship Id="rId10" Type="http://schemas.openxmlformats.org/officeDocument/2006/relationships/image" Target="../media/image3.png"/><Relationship Id="rId4" Type="http://schemas.openxmlformats.org/officeDocument/2006/relationships/notesSlide" Target="../notesSlides/notesSlide15.xml"/><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3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0.xml"/><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21.xml"/><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image" Target="../media/image10.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7.xml"/><Relationship Id="rId7"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B885E0C5-7FCA-AFC3-3938-B653578A900C}"/>
              </a:ext>
            </a:extLst>
          </p:cNvPr>
          <p:cNvSpPr>
            <a:spLocks noGrp="1"/>
          </p:cNvSpPr>
          <p:nvPr>
            <p:ph type="ctrTitle"/>
          </p:nvPr>
        </p:nvSpPr>
        <p:spPr>
          <a:xfrm>
            <a:off x="497973" y="393380"/>
            <a:ext cx="7655427" cy="739881"/>
          </a:xfrm>
        </p:spPr>
        <p:txBody>
          <a:bodyPr>
            <a:normAutofit/>
          </a:bodyPr>
          <a:lstStyle/>
          <a:p>
            <a:pPr algn="l"/>
            <a:r>
              <a:rPr lang="en-US" sz="2300" dirty="0"/>
              <a:t>2024 Fall Product Program</a:t>
            </a:r>
            <a:br>
              <a:rPr lang="en-US" sz="2300" dirty="0"/>
            </a:br>
            <a:r>
              <a:rPr lang="en-US" sz="2300" dirty="0"/>
              <a:t>Parent  Training</a:t>
            </a:r>
          </a:p>
        </p:txBody>
      </p:sp>
      <p:pic>
        <p:nvPicPr>
          <p:cNvPr id="5" name="Picture 4" descr="A cartoon of an elephant with flowers and rocks&#10;&#10;Description automatically generated">
            <a:extLst>
              <a:ext uri="{FF2B5EF4-FFF2-40B4-BE49-F238E27FC236}">
                <a16:creationId xmlns:a16="http://schemas.microsoft.com/office/drawing/2014/main" id="{286F8F63-5D6D-B913-8B59-5A7A017F8A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1644" y="2337520"/>
            <a:ext cx="4328221" cy="3365190"/>
          </a:xfrm>
          <a:prstGeom prst="rect">
            <a:avLst/>
          </a:prstGeom>
        </p:spPr>
      </p:pic>
      <p:pic>
        <p:nvPicPr>
          <p:cNvPr id="4" name="Picture 3" descr="A black background with a black rectangular object&#10;&#10;Description automatically generated">
            <a:extLst>
              <a:ext uri="{FF2B5EF4-FFF2-40B4-BE49-F238E27FC236}">
                <a16:creationId xmlns:a16="http://schemas.microsoft.com/office/drawing/2014/main" id="{66F0CA7A-0614-81DE-64ED-FCF37C65EF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4156" y="3454072"/>
            <a:ext cx="4483510" cy="1132086"/>
          </a:xfrm>
          <a:prstGeom prst="rect">
            <a:avLst/>
          </a:prstGeom>
        </p:spPr>
      </p:pic>
      <p:sp>
        <p:nvSpPr>
          <p:cNvPr id="54" name="Freeform: Shape 53">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welcome f">
            <a:hlinkClick r:id="" action="ppaction://media"/>
            <a:extLst>
              <a:ext uri="{FF2B5EF4-FFF2-40B4-BE49-F238E27FC236}">
                <a16:creationId xmlns:a16="http://schemas.microsoft.com/office/drawing/2014/main" id="{A5192B4F-FADE-6086-92C3-AF834E6D65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15525" y="5921048"/>
            <a:ext cx="609600" cy="609600"/>
          </a:xfrm>
          <a:prstGeom prst="rect">
            <a:avLst/>
          </a:prstGeom>
        </p:spPr>
      </p:pic>
    </p:spTree>
    <p:extLst>
      <p:ext uri="{BB962C8B-B14F-4D97-AF65-F5344CB8AC3E}">
        <p14:creationId xmlns:p14="http://schemas.microsoft.com/office/powerpoint/2010/main" val="19209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4" name="Title 3">
            <a:extLst>
              <a:ext uri="{FF2B5EF4-FFF2-40B4-BE49-F238E27FC236}">
                <a16:creationId xmlns:a16="http://schemas.microsoft.com/office/drawing/2014/main" id="{72F1E33F-66A9-8F4E-BD70-B05FFCB2F1C1}"/>
              </a:ext>
            </a:extLst>
          </p:cNvPr>
          <p:cNvSpPr>
            <a:spLocks noGrp="1"/>
          </p:cNvSpPr>
          <p:nvPr>
            <p:ph type="title"/>
          </p:nvPr>
        </p:nvSpPr>
        <p:spPr>
          <a:xfrm>
            <a:off x="1246824" y="643467"/>
            <a:ext cx="4772975" cy="1800526"/>
          </a:xfrm>
        </p:spPr>
        <p:txBody>
          <a:bodyPr vert="horz" lIns="91440" tIns="45720" rIns="91440" bIns="45720" rtlCol="0" anchor="ctr">
            <a:normAutofit fontScale="90000"/>
          </a:bodyPr>
          <a:lstStyle/>
          <a:p>
            <a:pPr algn="l"/>
            <a:r>
              <a:rPr lang="en-US" sz="4400">
                <a:latin typeface="+mj-lt"/>
              </a:rPr>
              <a:t>Fall Personalized Patch</a:t>
            </a:r>
          </a:p>
        </p:txBody>
      </p:sp>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246824" y="2623381"/>
            <a:ext cx="4772974" cy="3553581"/>
          </a:xfrm>
        </p:spPr>
        <p:txBody>
          <a:bodyPr vert="horz" lIns="91440" tIns="45720" rIns="91440" bIns="45720" rtlCol="0">
            <a:normAutofit/>
          </a:bodyPr>
          <a:lstStyle/>
          <a:p>
            <a:pPr indent="-228600" algn="l">
              <a:buFont typeface="Arial" panose="020B0604020202020204" pitchFamily="34" charset="0"/>
              <a:buChar char="•"/>
            </a:pPr>
            <a:r>
              <a:rPr lang="en-US" sz="2000">
                <a:latin typeface="+mn-lt"/>
              </a:rPr>
              <a:t>Personalized Patch with </a:t>
            </a:r>
          </a:p>
          <a:p>
            <a:pPr indent="-228600" algn="l">
              <a:buFont typeface="Arial" panose="020B0604020202020204" pitchFamily="34" charset="0"/>
              <a:buChar char="•"/>
            </a:pPr>
            <a:r>
              <a:rPr lang="en-US" sz="2000">
                <a:latin typeface="+mn-lt"/>
              </a:rPr>
              <a:t>Theme Backgrounds</a:t>
            </a:r>
          </a:p>
          <a:p>
            <a:pPr indent="-228600" algn="l">
              <a:buFont typeface="Arial" panose="020B0604020202020204" pitchFamily="34" charset="0"/>
              <a:buChar char="•"/>
            </a:pPr>
            <a:r>
              <a:rPr lang="en-US" sz="2000">
                <a:latin typeface="+mn-lt"/>
              </a:rPr>
              <a:t>Create avatar</a:t>
            </a:r>
          </a:p>
          <a:p>
            <a:pPr indent="-228600" algn="l">
              <a:buFont typeface="Arial" panose="020B0604020202020204" pitchFamily="34" charset="0"/>
              <a:buChar char="•"/>
            </a:pPr>
            <a:r>
              <a:rPr lang="en-US" sz="2000">
                <a:latin typeface="+mn-lt"/>
              </a:rPr>
              <a:t>Send 24+ emails</a:t>
            </a:r>
          </a:p>
          <a:p>
            <a:pPr indent="-228600" algn="l">
              <a:buFont typeface="Arial" panose="020B0604020202020204" pitchFamily="34" charset="0"/>
              <a:buChar char="•"/>
            </a:pPr>
            <a:r>
              <a:rPr lang="en-US" sz="2000">
                <a:latin typeface="+mn-lt"/>
              </a:rPr>
              <a:t>“Share My Site”</a:t>
            </a:r>
          </a:p>
          <a:p>
            <a:pPr indent="-228600" algn="l">
              <a:buFont typeface="Arial" panose="020B0604020202020204" pitchFamily="34" charset="0"/>
              <a:buChar char="•"/>
            </a:pPr>
            <a:r>
              <a:rPr lang="en-US" sz="2000">
                <a:latin typeface="+mn-lt"/>
              </a:rPr>
              <a:t>Sell 5+ mags &amp; more items</a:t>
            </a:r>
            <a:br>
              <a:rPr lang="en-US" sz="2000">
                <a:latin typeface="+mn-lt"/>
              </a:rPr>
            </a:br>
            <a:r>
              <a:rPr lang="en-US" sz="2000">
                <a:latin typeface="+mn-lt"/>
              </a:rPr>
              <a:t>and 45+ nut/chocolate items</a:t>
            </a:r>
          </a:p>
        </p:txBody>
      </p:sp>
      <p:pic>
        <p:nvPicPr>
          <p:cNvPr id="5" name="Picture 4">
            <a:extLst>
              <a:ext uri="{FF2B5EF4-FFF2-40B4-BE49-F238E27FC236}">
                <a16:creationId xmlns:a16="http://schemas.microsoft.com/office/drawing/2014/main" id="{A26F7F4C-7C31-4AB0-ECA5-A1725C243BD2}"/>
              </a:ext>
            </a:extLst>
          </p:cNvPr>
          <p:cNvPicPr>
            <a:picLocks noChangeAspect="1"/>
          </p:cNvPicPr>
          <p:nvPr/>
        </p:nvPicPr>
        <p:blipFill>
          <a:blip r:embed="rId5"/>
          <a:stretch>
            <a:fillRect/>
          </a:stretch>
        </p:blipFill>
        <p:spPr>
          <a:xfrm>
            <a:off x="8351869" y="643468"/>
            <a:ext cx="2545005" cy="2545005"/>
          </a:xfrm>
          <a:prstGeom prst="rect">
            <a:avLst/>
          </a:prstGeom>
        </p:spPr>
      </p:pic>
      <p:pic>
        <p:nvPicPr>
          <p:cNvPr id="8" name="Picture 7">
            <a:extLst>
              <a:ext uri="{FF2B5EF4-FFF2-40B4-BE49-F238E27FC236}">
                <a16:creationId xmlns:a16="http://schemas.microsoft.com/office/drawing/2014/main" id="{D4561943-EDB5-49E4-9E0F-F0F6641CA2CA}"/>
              </a:ext>
            </a:extLst>
          </p:cNvPr>
          <p:cNvPicPr>
            <a:picLocks noChangeAspect="1"/>
          </p:cNvPicPr>
          <p:nvPr/>
        </p:nvPicPr>
        <p:blipFill>
          <a:blip r:embed="rId6"/>
          <a:stretch>
            <a:fillRect/>
          </a:stretch>
        </p:blipFill>
        <p:spPr>
          <a:xfrm>
            <a:off x="8331617" y="3657600"/>
            <a:ext cx="2585510" cy="2585510"/>
          </a:xfrm>
          <a:prstGeom prst="rect">
            <a:avLst/>
          </a:prstGeom>
        </p:spPr>
      </p:pic>
      <p:pic>
        <p:nvPicPr>
          <p:cNvPr id="2" name="s10">
            <a:hlinkClick r:id="" action="ppaction://media"/>
            <a:extLst>
              <a:ext uri="{FF2B5EF4-FFF2-40B4-BE49-F238E27FC236}">
                <a16:creationId xmlns:a16="http://schemas.microsoft.com/office/drawing/2014/main" id="{66D0B227-7F90-4B42-701F-3DD44116B9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6769" y="6076950"/>
            <a:ext cx="632519" cy="404812"/>
          </a:xfrm>
          <a:prstGeom prst="rect">
            <a:avLst/>
          </a:prstGeom>
        </p:spPr>
      </p:pic>
    </p:spTree>
    <p:extLst>
      <p:ext uri="{BB962C8B-B14F-4D97-AF65-F5344CB8AC3E}">
        <p14:creationId xmlns:p14="http://schemas.microsoft.com/office/powerpoint/2010/main" val="1551167793"/>
      </p:ext>
    </p:extLst>
  </p:cSld>
  <p:clrMapOvr>
    <a:masterClrMapping/>
  </p:clrMapOvr>
  <mc:AlternateContent xmlns:mc="http://schemas.openxmlformats.org/markup-compatibility/2006" xmlns:p14="http://schemas.microsoft.com/office/powerpoint/2010/main">
    <mc:Choice Requires="p14">
      <p:transition p14:dur="0" advTm="32454"/>
    </mc:Choice>
    <mc:Fallback xmlns="">
      <p:transition advTm="324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C155AF31-63C7-495B-94AD-F15F2619E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76"/>
            <a:ext cx="12192000" cy="5098627"/>
          </a:xfrm>
          <a:custGeom>
            <a:avLst/>
            <a:gdLst>
              <a:gd name="connsiteX0" fmla="*/ 4175374 w 12192000"/>
              <a:gd name="connsiteY0" fmla="*/ 13 h 4541267"/>
              <a:gd name="connsiteX1" fmla="*/ 4171715 w 12192000"/>
              <a:gd name="connsiteY1" fmla="*/ 10474 h 4541267"/>
              <a:gd name="connsiteX2" fmla="*/ 4199128 w 12192000"/>
              <a:gd name="connsiteY2" fmla="*/ 26390 h 4541267"/>
              <a:gd name="connsiteX3" fmla="*/ 4403547 w 12192000"/>
              <a:gd name="connsiteY3" fmla="*/ 18361 h 4541267"/>
              <a:gd name="connsiteX4" fmla="*/ 4455762 w 12192000"/>
              <a:gd name="connsiteY4" fmla="*/ 23384 h 4541267"/>
              <a:gd name="connsiteX5" fmla="*/ 4501720 w 12192000"/>
              <a:gd name="connsiteY5" fmla="*/ 13360 h 4541267"/>
              <a:gd name="connsiteX6" fmla="*/ 4520780 w 12192000"/>
              <a:gd name="connsiteY6" fmla="*/ 18547 h 4541267"/>
              <a:gd name="connsiteX7" fmla="*/ 4524071 w 12192000"/>
              <a:gd name="connsiteY7" fmla="*/ 19600 h 4541267"/>
              <a:gd name="connsiteX8" fmla="*/ 4537225 w 12192000"/>
              <a:gd name="connsiteY8" fmla="*/ 20364 h 4541267"/>
              <a:gd name="connsiteX9" fmla="*/ 4540932 w 12192000"/>
              <a:gd name="connsiteY9" fmla="*/ 24891 h 4541267"/>
              <a:gd name="connsiteX10" fmla="*/ 4560732 w 12192000"/>
              <a:gd name="connsiteY10" fmla="*/ 29131 h 4541267"/>
              <a:gd name="connsiteX11" fmla="*/ 4584946 w 12192000"/>
              <a:gd name="connsiteY11" fmla="*/ 29335 h 4541267"/>
              <a:gd name="connsiteX12" fmla="*/ 4670972 w 12192000"/>
              <a:gd name="connsiteY12" fmla="*/ 30531 h 4541267"/>
              <a:gd name="connsiteX13" fmla="*/ 4685002 w 12192000"/>
              <a:gd name="connsiteY13" fmla="*/ 28086 h 4541267"/>
              <a:gd name="connsiteX14" fmla="*/ 4730795 w 12192000"/>
              <a:gd name="connsiteY14" fmla="*/ 32164 h 4541267"/>
              <a:gd name="connsiteX15" fmla="*/ 4771603 w 12192000"/>
              <a:gd name="connsiteY15" fmla="*/ 33081 h 4541267"/>
              <a:gd name="connsiteX16" fmla="*/ 4798044 w 12192000"/>
              <a:gd name="connsiteY16" fmla="*/ 31136 h 4541267"/>
              <a:gd name="connsiteX17" fmla="*/ 4804975 w 12192000"/>
              <a:gd name="connsiteY17" fmla="*/ 32748 h 4541267"/>
              <a:gd name="connsiteX18" fmla="*/ 4831601 w 12192000"/>
              <a:gd name="connsiteY18" fmla="*/ 33788 h 4541267"/>
              <a:gd name="connsiteX19" fmla="*/ 4845162 w 12192000"/>
              <a:gd name="connsiteY19" fmla="*/ 31398 h 4541267"/>
              <a:gd name="connsiteX20" fmla="*/ 4858548 w 12192000"/>
              <a:gd name="connsiteY20" fmla="*/ 36900 h 4541267"/>
              <a:gd name="connsiteX21" fmla="*/ 4861820 w 12192000"/>
              <a:gd name="connsiteY21" fmla="*/ 40932 h 4541267"/>
              <a:gd name="connsiteX22" fmla="*/ 4880767 w 12192000"/>
              <a:gd name="connsiteY22" fmla="*/ 39122 h 4541267"/>
              <a:gd name="connsiteX23" fmla="*/ 4896300 w 12192000"/>
              <a:gd name="connsiteY23" fmla="*/ 43062 h 4541267"/>
              <a:gd name="connsiteX24" fmla="*/ 4909841 w 12192000"/>
              <a:gd name="connsiteY24" fmla="*/ 40486 h 4541267"/>
              <a:gd name="connsiteX25" fmla="*/ 4915461 w 12192000"/>
              <a:gd name="connsiteY25" fmla="*/ 41067 h 4541267"/>
              <a:gd name="connsiteX26" fmla="*/ 4929430 w 12192000"/>
              <a:gd name="connsiteY26" fmla="*/ 43016 h 4541267"/>
              <a:gd name="connsiteX27" fmla="*/ 4953531 w 12192000"/>
              <a:gd name="connsiteY27" fmla="*/ 47349 h 4541267"/>
              <a:gd name="connsiteX28" fmla="*/ 4961050 w 12192000"/>
              <a:gd name="connsiteY28" fmla="*/ 47952 h 4541267"/>
              <a:gd name="connsiteX29" fmla="*/ 4977419 w 12192000"/>
              <a:gd name="connsiteY29" fmla="*/ 54577 h 4541267"/>
              <a:gd name="connsiteX30" fmla="*/ 5009106 w 12192000"/>
              <a:gd name="connsiteY30" fmla="*/ 60243 h 4541267"/>
              <a:gd name="connsiteX31" fmla="*/ 5064895 w 12192000"/>
              <a:gd name="connsiteY31" fmla="*/ 80012 h 4541267"/>
              <a:gd name="connsiteX32" fmla="*/ 5097688 w 12192000"/>
              <a:gd name="connsiteY32" fmla="*/ 89446 h 4541267"/>
              <a:gd name="connsiteX33" fmla="*/ 5119875 w 12192000"/>
              <a:gd name="connsiteY33" fmla="*/ 98141 h 4541267"/>
              <a:gd name="connsiteX34" fmla="*/ 5185361 w 12192000"/>
              <a:gd name="connsiteY34" fmla="*/ 110421 h 4541267"/>
              <a:gd name="connsiteX35" fmla="*/ 5297679 w 12192000"/>
              <a:gd name="connsiteY35" fmla="*/ 126656 h 4541267"/>
              <a:gd name="connsiteX36" fmla="*/ 5320681 w 12192000"/>
              <a:gd name="connsiteY36" fmla="*/ 131018 h 4541267"/>
              <a:gd name="connsiteX37" fmla="*/ 5336842 w 12192000"/>
              <a:gd name="connsiteY37" fmla="*/ 138371 h 4541267"/>
              <a:gd name="connsiteX38" fmla="*/ 5337444 w 12192000"/>
              <a:gd name="connsiteY38" fmla="*/ 143216 h 4541267"/>
              <a:gd name="connsiteX39" fmla="*/ 5349516 w 12192000"/>
              <a:gd name="connsiteY39" fmla="*/ 146194 h 4541267"/>
              <a:gd name="connsiteX40" fmla="*/ 5351972 w 12192000"/>
              <a:gd name="connsiteY40" fmla="*/ 147738 h 4541267"/>
              <a:gd name="connsiteX41" fmla="*/ 5366814 w 12192000"/>
              <a:gd name="connsiteY41" fmla="*/ 155843 h 4541267"/>
              <a:gd name="connsiteX42" fmla="*/ 5417244 w 12192000"/>
              <a:gd name="connsiteY42" fmla="*/ 154449 h 4541267"/>
              <a:gd name="connsiteX43" fmla="*/ 5463870 w 12192000"/>
              <a:gd name="connsiteY43" fmla="*/ 168114 h 4541267"/>
              <a:gd name="connsiteX44" fmla="*/ 5664412 w 12192000"/>
              <a:gd name="connsiteY44" fmla="*/ 195879 h 4541267"/>
              <a:gd name="connsiteX45" fmla="*/ 5680257 w 12192000"/>
              <a:gd name="connsiteY45" fmla="*/ 215394 h 4541267"/>
              <a:gd name="connsiteX46" fmla="*/ 5757046 w 12192000"/>
              <a:gd name="connsiteY46" fmla="*/ 232193 h 4541267"/>
              <a:gd name="connsiteX47" fmla="*/ 5899668 w 12192000"/>
              <a:gd name="connsiteY47" fmla="*/ 229600 h 4541267"/>
              <a:gd name="connsiteX48" fmla="*/ 6042086 w 12192000"/>
              <a:gd name="connsiteY48" fmla="*/ 259219 h 4541267"/>
              <a:gd name="connsiteX49" fmla="*/ 6058069 w 12192000"/>
              <a:gd name="connsiteY49" fmla="*/ 255319 h 4541267"/>
              <a:gd name="connsiteX50" fmla="*/ 6074445 w 12192000"/>
              <a:gd name="connsiteY50" fmla="*/ 254530 h 4541267"/>
              <a:gd name="connsiteX51" fmla="*/ 6075960 w 12192000"/>
              <a:gd name="connsiteY51" fmla="*/ 255513 h 4541267"/>
              <a:gd name="connsiteX52" fmla="*/ 6093540 w 12192000"/>
              <a:gd name="connsiteY52" fmla="*/ 257803 h 4541267"/>
              <a:gd name="connsiteX53" fmla="*/ 6098369 w 12192000"/>
              <a:gd name="connsiteY53" fmla="*/ 256147 h 4541267"/>
              <a:gd name="connsiteX54" fmla="*/ 6110738 w 12192000"/>
              <a:gd name="connsiteY54" fmla="*/ 257042 h 4541267"/>
              <a:gd name="connsiteX55" fmla="*/ 6135933 w 12192000"/>
              <a:gd name="connsiteY55" fmla="*/ 256983 h 4541267"/>
              <a:gd name="connsiteX56" fmla="*/ 6139871 w 12192000"/>
              <a:gd name="connsiteY56" fmla="*/ 258681 h 4541267"/>
              <a:gd name="connsiteX57" fmla="*/ 6176662 w 12192000"/>
              <a:gd name="connsiteY57" fmla="*/ 261253 h 4541267"/>
              <a:gd name="connsiteX58" fmla="*/ 6176801 w 12192000"/>
              <a:gd name="connsiteY58" fmla="*/ 262100 h 4541267"/>
              <a:gd name="connsiteX59" fmla="*/ 6185563 w 12192000"/>
              <a:gd name="connsiteY59" fmla="*/ 266369 h 4541267"/>
              <a:gd name="connsiteX60" fmla="*/ 6203148 w 12192000"/>
              <a:gd name="connsiteY60" fmla="*/ 272679 h 4541267"/>
              <a:gd name="connsiteX61" fmla="*/ 6239136 w 12192000"/>
              <a:gd name="connsiteY61" fmla="*/ 297265 h 4541267"/>
              <a:gd name="connsiteX62" fmla="*/ 6277452 w 12192000"/>
              <a:gd name="connsiteY62" fmla="*/ 300037 h 4541267"/>
              <a:gd name="connsiteX63" fmla="*/ 6284979 w 12192000"/>
              <a:gd name="connsiteY63" fmla="*/ 301039 h 4541267"/>
              <a:gd name="connsiteX64" fmla="*/ 6285055 w 12192000"/>
              <a:gd name="connsiteY64" fmla="*/ 301242 h 4541267"/>
              <a:gd name="connsiteX65" fmla="*/ 6292844 w 12192000"/>
              <a:gd name="connsiteY65" fmla="*/ 302664 h 4541267"/>
              <a:gd name="connsiteX66" fmla="*/ 6298705 w 12192000"/>
              <a:gd name="connsiteY66" fmla="*/ 302865 h 4541267"/>
              <a:gd name="connsiteX67" fmla="*/ 6313308 w 12192000"/>
              <a:gd name="connsiteY67" fmla="*/ 304809 h 4541267"/>
              <a:gd name="connsiteX68" fmla="*/ 6317834 w 12192000"/>
              <a:gd name="connsiteY68" fmla="*/ 306696 h 4541267"/>
              <a:gd name="connsiteX69" fmla="*/ 6318907 w 12192000"/>
              <a:gd name="connsiteY69" fmla="*/ 309202 h 4541267"/>
              <a:gd name="connsiteX70" fmla="*/ 6320341 w 12192000"/>
              <a:gd name="connsiteY70" fmla="*/ 309131 h 4541267"/>
              <a:gd name="connsiteX71" fmla="*/ 6345071 w 12192000"/>
              <a:gd name="connsiteY71" fmla="*/ 318962 h 4541267"/>
              <a:gd name="connsiteX72" fmla="*/ 6403531 w 12192000"/>
              <a:gd name="connsiteY72" fmla="*/ 334044 h 4541267"/>
              <a:gd name="connsiteX73" fmla="*/ 6438176 w 12192000"/>
              <a:gd name="connsiteY73" fmla="*/ 339858 h 4541267"/>
              <a:gd name="connsiteX74" fmla="*/ 6531805 w 12192000"/>
              <a:gd name="connsiteY74" fmla="*/ 358871 h 4541267"/>
              <a:gd name="connsiteX75" fmla="*/ 6624812 w 12192000"/>
              <a:gd name="connsiteY75" fmla="*/ 380302 h 4541267"/>
              <a:gd name="connsiteX76" fmla="*/ 6665821 w 12192000"/>
              <a:gd name="connsiteY76" fmla="*/ 404165 h 4541267"/>
              <a:gd name="connsiteX77" fmla="*/ 6671133 w 12192000"/>
              <a:gd name="connsiteY77" fmla="*/ 405424 h 4541267"/>
              <a:gd name="connsiteX78" fmla="*/ 6685990 w 12192000"/>
              <a:gd name="connsiteY78" fmla="*/ 405411 h 4541267"/>
              <a:gd name="connsiteX79" fmla="*/ 6691636 w 12192000"/>
              <a:gd name="connsiteY79" fmla="*/ 404837 h 4541267"/>
              <a:gd name="connsiteX80" fmla="*/ 6699772 w 12192000"/>
              <a:gd name="connsiteY80" fmla="*/ 405207 h 4541267"/>
              <a:gd name="connsiteX81" fmla="*/ 6699955 w 12192000"/>
              <a:gd name="connsiteY81" fmla="*/ 405398 h 4541267"/>
              <a:gd name="connsiteX82" fmla="*/ 6707613 w 12192000"/>
              <a:gd name="connsiteY82" fmla="*/ 405391 h 4541267"/>
              <a:gd name="connsiteX83" fmla="*/ 6745320 w 12192000"/>
              <a:gd name="connsiteY83" fmla="*/ 403067 h 4541267"/>
              <a:gd name="connsiteX84" fmla="*/ 6792811 w 12192000"/>
              <a:gd name="connsiteY84" fmla="*/ 422483 h 4541267"/>
              <a:gd name="connsiteX85" fmla="*/ 6812882 w 12192000"/>
              <a:gd name="connsiteY85" fmla="*/ 426365 h 4541267"/>
              <a:gd name="connsiteX86" fmla="*/ 6823500 w 12192000"/>
              <a:gd name="connsiteY86" fmla="*/ 429406 h 4541267"/>
              <a:gd name="connsiteX87" fmla="*/ 6824098 w 12192000"/>
              <a:gd name="connsiteY87" fmla="*/ 430219 h 4541267"/>
              <a:gd name="connsiteX88" fmla="*/ 6860252 w 12192000"/>
              <a:gd name="connsiteY88" fmla="*/ 427902 h 4541267"/>
              <a:gd name="connsiteX89" fmla="*/ 6864904 w 12192000"/>
              <a:gd name="connsiteY89" fmla="*/ 429051 h 4541267"/>
              <a:gd name="connsiteX90" fmla="*/ 6888662 w 12192000"/>
              <a:gd name="connsiteY90" fmla="*/ 425676 h 4541267"/>
              <a:gd name="connsiteX91" fmla="*/ 6900835 w 12192000"/>
              <a:gd name="connsiteY91" fmla="*/ 424926 h 4541267"/>
              <a:gd name="connsiteX92" fmla="*/ 6904484 w 12192000"/>
              <a:gd name="connsiteY92" fmla="*/ 422663 h 4541267"/>
              <a:gd name="connsiteX93" fmla="*/ 6922346 w 12192000"/>
              <a:gd name="connsiteY93" fmla="*/ 422599 h 4541267"/>
              <a:gd name="connsiteX94" fmla="*/ 6924318 w 12192000"/>
              <a:gd name="connsiteY94" fmla="*/ 423364 h 4541267"/>
              <a:gd name="connsiteX95" fmla="*/ 6939344 w 12192000"/>
              <a:gd name="connsiteY95" fmla="*/ 420433 h 4541267"/>
              <a:gd name="connsiteX96" fmla="*/ 6952296 w 12192000"/>
              <a:gd name="connsiteY96" fmla="*/ 414496 h 4541267"/>
              <a:gd name="connsiteX97" fmla="*/ 7103052 w 12192000"/>
              <a:gd name="connsiteY97" fmla="*/ 424841 h 4541267"/>
              <a:gd name="connsiteX98" fmla="*/ 7246485 w 12192000"/>
              <a:gd name="connsiteY98" fmla="*/ 421500 h 4541267"/>
              <a:gd name="connsiteX99" fmla="*/ 7391440 w 12192000"/>
              <a:gd name="connsiteY99" fmla="*/ 426989 h 4541267"/>
              <a:gd name="connsiteX100" fmla="*/ 7548358 w 12192000"/>
              <a:gd name="connsiteY100" fmla="*/ 427860 h 4541267"/>
              <a:gd name="connsiteX101" fmla="*/ 7599893 w 12192000"/>
              <a:gd name="connsiteY101" fmla="*/ 435145 h 4541267"/>
              <a:gd name="connsiteX102" fmla="*/ 7646750 w 12192000"/>
              <a:gd name="connsiteY102" fmla="*/ 427135 h 4541267"/>
              <a:gd name="connsiteX103" fmla="*/ 7665217 w 12192000"/>
              <a:gd name="connsiteY103" fmla="*/ 433142 h 4541267"/>
              <a:gd name="connsiteX104" fmla="*/ 7668385 w 12192000"/>
              <a:gd name="connsiteY104" fmla="*/ 434335 h 4541267"/>
              <a:gd name="connsiteX105" fmla="*/ 7681420 w 12192000"/>
              <a:gd name="connsiteY105" fmla="*/ 435671 h 4541267"/>
              <a:gd name="connsiteX106" fmla="*/ 7684651 w 12192000"/>
              <a:gd name="connsiteY106" fmla="*/ 440352 h 4541267"/>
              <a:gd name="connsiteX107" fmla="*/ 7843050 w 12192000"/>
              <a:gd name="connsiteY107" fmla="*/ 447862 h 4541267"/>
              <a:gd name="connsiteX108" fmla="*/ 7911637 w 12192000"/>
              <a:gd name="connsiteY108" fmla="*/ 451302 h 4541267"/>
              <a:gd name="connsiteX109" fmla="*/ 7937365 w 12192000"/>
              <a:gd name="connsiteY109" fmla="*/ 456923 h 4541267"/>
              <a:gd name="connsiteX110" fmla="*/ 8037057 w 12192000"/>
              <a:gd name="connsiteY110" fmla="*/ 473946 h 4541267"/>
              <a:gd name="connsiteX111" fmla="*/ 8122868 w 12192000"/>
              <a:gd name="connsiteY111" fmla="*/ 484360 h 4541267"/>
              <a:gd name="connsiteX112" fmla="*/ 8186750 w 12192000"/>
              <a:gd name="connsiteY112" fmla="*/ 473523 h 4541267"/>
              <a:gd name="connsiteX113" fmla="*/ 8192054 w 12192000"/>
              <a:gd name="connsiteY113" fmla="*/ 477054 h 4541267"/>
              <a:gd name="connsiteX114" fmla="*/ 8235470 w 12192000"/>
              <a:gd name="connsiteY114" fmla="*/ 478559 h 4541267"/>
              <a:gd name="connsiteX115" fmla="*/ 8388968 w 12192000"/>
              <a:gd name="connsiteY115" fmla="*/ 461607 h 4541267"/>
              <a:gd name="connsiteX116" fmla="*/ 8473770 w 12192000"/>
              <a:gd name="connsiteY116" fmla="*/ 465162 h 4541267"/>
              <a:gd name="connsiteX117" fmla="*/ 8503642 w 12192000"/>
              <a:gd name="connsiteY117" fmla="*/ 470008 h 4541267"/>
              <a:gd name="connsiteX118" fmla="*/ 8553701 w 12192000"/>
              <a:gd name="connsiteY118" fmla="*/ 477906 h 4541267"/>
              <a:gd name="connsiteX119" fmla="*/ 8590556 w 12192000"/>
              <a:gd name="connsiteY119" fmla="*/ 492632 h 4541267"/>
              <a:gd name="connsiteX120" fmla="*/ 8632638 w 12192000"/>
              <a:gd name="connsiteY120" fmla="*/ 495738 h 4541267"/>
              <a:gd name="connsiteX121" fmla="*/ 8643140 w 12192000"/>
              <a:gd name="connsiteY121" fmla="*/ 485045 h 4541267"/>
              <a:gd name="connsiteX122" fmla="*/ 8687917 w 12192000"/>
              <a:gd name="connsiteY122" fmla="*/ 492071 h 4541267"/>
              <a:gd name="connsiteX123" fmla="*/ 8755765 w 12192000"/>
              <a:gd name="connsiteY123" fmla="*/ 503982 h 4541267"/>
              <a:gd name="connsiteX124" fmla="*/ 8795085 w 12192000"/>
              <a:gd name="connsiteY124" fmla="*/ 507904 h 4541267"/>
              <a:gd name="connsiteX125" fmla="*/ 8902279 w 12192000"/>
              <a:gd name="connsiteY125" fmla="*/ 521818 h 4541267"/>
              <a:gd name="connsiteX126" fmla="*/ 9009490 w 12192000"/>
              <a:gd name="connsiteY126" fmla="*/ 538194 h 4541267"/>
              <a:gd name="connsiteX127" fmla="*/ 9072120 w 12192000"/>
              <a:gd name="connsiteY127" fmla="*/ 561668 h 4541267"/>
              <a:gd name="connsiteX128" fmla="*/ 9160343 w 12192000"/>
              <a:gd name="connsiteY128" fmla="*/ 573641 h 4541267"/>
              <a:gd name="connsiteX129" fmla="*/ 9174981 w 12192000"/>
              <a:gd name="connsiteY129" fmla="*/ 577663 h 4541267"/>
              <a:gd name="connsiteX130" fmla="*/ 9278987 w 12192000"/>
              <a:gd name="connsiteY130" fmla="*/ 596161 h 4541267"/>
              <a:gd name="connsiteX131" fmla="*/ 9400617 w 12192000"/>
              <a:gd name="connsiteY131" fmla="*/ 598994 h 4541267"/>
              <a:gd name="connsiteX132" fmla="*/ 9552261 w 12192000"/>
              <a:gd name="connsiteY132" fmla="*/ 650991 h 4541267"/>
              <a:gd name="connsiteX133" fmla="*/ 9822258 w 12192000"/>
              <a:gd name="connsiteY133" fmla="*/ 730484 h 4541267"/>
              <a:gd name="connsiteX134" fmla="*/ 10113244 w 12192000"/>
              <a:gd name="connsiteY134" fmla="*/ 761586 h 4541267"/>
              <a:gd name="connsiteX135" fmla="*/ 10189871 w 12192000"/>
              <a:gd name="connsiteY135" fmla="*/ 756395 h 4541267"/>
              <a:gd name="connsiteX136" fmla="*/ 10414253 w 12192000"/>
              <a:gd name="connsiteY136" fmla="*/ 746175 h 4541267"/>
              <a:gd name="connsiteX137" fmla="*/ 10642574 w 12192000"/>
              <a:gd name="connsiteY137" fmla="*/ 693308 h 4541267"/>
              <a:gd name="connsiteX138" fmla="*/ 10786007 w 12192000"/>
              <a:gd name="connsiteY138" fmla="*/ 684599 h 4541267"/>
              <a:gd name="connsiteX139" fmla="*/ 10854151 w 12192000"/>
              <a:gd name="connsiteY139" fmla="*/ 670921 h 4541267"/>
              <a:gd name="connsiteX140" fmla="*/ 10901354 w 12192000"/>
              <a:gd name="connsiteY140" fmla="*/ 670267 h 4541267"/>
              <a:gd name="connsiteX141" fmla="*/ 10929658 w 12192000"/>
              <a:gd name="connsiteY141" fmla="*/ 668675 h 4541267"/>
              <a:gd name="connsiteX142" fmla="*/ 10978685 w 12192000"/>
              <a:gd name="connsiteY142" fmla="*/ 645904 h 4541267"/>
              <a:gd name="connsiteX143" fmla="*/ 11163594 w 12192000"/>
              <a:gd name="connsiteY143" fmla="*/ 638786 h 4541267"/>
              <a:gd name="connsiteX144" fmla="*/ 11340142 w 12192000"/>
              <a:gd name="connsiteY144" fmla="*/ 661756 h 4541267"/>
              <a:gd name="connsiteX145" fmla="*/ 11603318 w 12192000"/>
              <a:gd name="connsiteY145" fmla="*/ 596522 h 4541267"/>
              <a:gd name="connsiteX146" fmla="*/ 11630282 w 12192000"/>
              <a:gd name="connsiteY146" fmla="*/ 591403 h 4541267"/>
              <a:gd name="connsiteX147" fmla="*/ 11776458 w 12192000"/>
              <a:gd name="connsiteY147" fmla="*/ 566050 h 4541267"/>
              <a:gd name="connsiteX148" fmla="*/ 12105816 w 12192000"/>
              <a:gd name="connsiteY148" fmla="*/ 554311 h 4541267"/>
              <a:gd name="connsiteX149" fmla="*/ 12192000 w 12192000"/>
              <a:gd name="connsiteY149" fmla="*/ 507672 h 4541267"/>
              <a:gd name="connsiteX150" fmla="*/ 12192000 w 12192000"/>
              <a:gd name="connsiteY150" fmla="*/ 2530382 h 4541267"/>
              <a:gd name="connsiteX151" fmla="*/ 12192000 w 12192000"/>
              <a:gd name="connsiteY151" fmla="*/ 3315691 h 4541267"/>
              <a:gd name="connsiteX152" fmla="*/ 12192000 w 12192000"/>
              <a:gd name="connsiteY152" fmla="*/ 4541267 h 4541267"/>
              <a:gd name="connsiteX153" fmla="*/ 0 w 12192000"/>
              <a:gd name="connsiteY153" fmla="*/ 4541267 h 4541267"/>
              <a:gd name="connsiteX154" fmla="*/ 0 w 12192000"/>
              <a:gd name="connsiteY154" fmla="*/ 3315691 h 4541267"/>
              <a:gd name="connsiteX155" fmla="*/ 0 w 12192000"/>
              <a:gd name="connsiteY155" fmla="*/ 2530382 h 4541267"/>
              <a:gd name="connsiteX156" fmla="*/ 0 w 12192000"/>
              <a:gd name="connsiteY156" fmla="*/ 394082 h 4541267"/>
              <a:gd name="connsiteX157" fmla="*/ 3948 w 12192000"/>
              <a:gd name="connsiteY157" fmla="*/ 393322 h 4541267"/>
              <a:gd name="connsiteX158" fmla="*/ 79987 w 12192000"/>
              <a:gd name="connsiteY158" fmla="*/ 383500 h 4541267"/>
              <a:gd name="connsiteX159" fmla="*/ 173247 w 12192000"/>
              <a:gd name="connsiteY159" fmla="*/ 348155 h 4541267"/>
              <a:gd name="connsiteX160" fmla="*/ 206877 w 12192000"/>
              <a:gd name="connsiteY160" fmla="*/ 344844 h 4541267"/>
              <a:gd name="connsiteX161" fmla="*/ 205655 w 12192000"/>
              <a:gd name="connsiteY161" fmla="*/ 338590 h 4541267"/>
              <a:gd name="connsiteX162" fmla="*/ 218147 w 12192000"/>
              <a:gd name="connsiteY162" fmla="*/ 338130 h 4541267"/>
              <a:gd name="connsiteX163" fmla="*/ 246031 w 12192000"/>
              <a:gd name="connsiteY163" fmla="*/ 337978 h 4541267"/>
              <a:gd name="connsiteX164" fmla="*/ 329529 w 12192000"/>
              <a:gd name="connsiteY164" fmla="*/ 336242 h 4541267"/>
              <a:gd name="connsiteX165" fmla="*/ 352311 w 12192000"/>
              <a:gd name="connsiteY165" fmla="*/ 324249 h 4541267"/>
              <a:gd name="connsiteX166" fmla="*/ 373861 w 12192000"/>
              <a:gd name="connsiteY166" fmla="*/ 324061 h 4541267"/>
              <a:gd name="connsiteX167" fmla="*/ 498838 w 12192000"/>
              <a:gd name="connsiteY167" fmla="*/ 307987 h 4541267"/>
              <a:gd name="connsiteX168" fmla="*/ 516021 w 12192000"/>
              <a:gd name="connsiteY168" fmla="*/ 306785 h 4541267"/>
              <a:gd name="connsiteX169" fmla="*/ 525327 w 12192000"/>
              <a:gd name="connsiteY169" fmla="*/ 301396 h 4541267"/>
              <a:gd name="connsiteX170" fmla="*/ 558651 w 12192000"/>
              <a:gd name="connsiteY170" fmla="*/ 300324 h 4541267"/>
              <a:gd name="connsiteX171" fmla="*/ 560193 w 12192000"/>
              <a:gd name="connsiteY171" fmla="*/ 297256 h 4541267"/>
              <a:gd name="connsiteX172" fmla="*/ 669729 w 12192000"/>
              <a:gd name="connsiteY172" fmla="*/ 270914 h 4541267"/>
              <a:gd name="connsiteX173" fmla="*/ 688496 w 12192000"/>
              <a:gd name="connsiteY173" fmla="*/ 266563 h 4541267"/>
              <a:gd name="connsiteX174" fmla="*/ 704711 w 12192000"/>
              <a:gd name="connsiteY174" fmla="*/ 267882 h 4541267"/>
              <a:gd name="connsiteX175" fmla="*/ 794485 w 12192000"/>
              <a:gd name="connsiteY175" fmla="*/ 264121 h 4541267"/>
              <a:gd name="connsiteX176" fmla="*/ 815839 w 12192000"/>
              <a:gd name="connsiteY176" fmla="*/ 266431 h 4541267"/>
              <a:gd name="connsiteX177" fmla="*/ 824819 w 12192000"/>
              <a:gd name="connsiteY177" fmla="*/ 271306 h 4541267"/>
              <a:gd name="connsiteX178" fmla="*/ 859579 w 12192000"/>
              <a:gd name="connsiteY178" fmla="*/ 262094 h 4541267"/>
              <a:gd name="connsiteX179" fmla="*/ 913213 w 12192000"/>
              <a:gd name="connsiteY179" fmla="*/ 255782 h 4541267"/>
              <a:gd name="connsiteX180" fmla="*/ 938704 w 12192000"/>
              <a:gd name="connsiteY180" fmla="*/ 251225 h 4541267"/>
              <a:gd name="connsiteX181" fmla="*/ 959272 w 12192000"/>
              <a:gd name="connsiteY181" fmla="*/ 253991 h 4541267"/>
              <a:gd name="connsiteX182" fmla="*/ 1076317 w 12192000"/>
              <a:gd name="connsiteY182" fmla="*/ 254692 h 4541267"/>
              <a:gd name="connsiteX183" fmla="*/ 1103231 w 12192000"/>
              <a:gd name="connsiteY183" fmla="*/ 259087 h 4541267"/>
              <a:gd name="connsiteX184" fmla="*/ 1115987 w 12192000"/>
              <a:gd name="connsiteY184" fmla="*/ 267847 h 4541267"/>
              <a:gd name="connsiteX185" fmla="*/ 1125983 w 12192000"/>
              <a:gd name="connsiteY185" fmla="*/ 264723 h 4541267"/>
              <a:gd name="connsiteX186" fmla="*/ 1196778 w 12192000"/>
              <a:gd name="connsiteY186" fmla="*/ 264412 h 4541267"/>
              <a:gd name="connsiteX187" fmla="*/ 1242961 w 12192000"/>
              <a:gd name="connsiteY187" fmla="*/ 263409 h 4541267"/>
              <a:gd name="connsiteX188" fmla="*/ 1245768 w 12192000"/>
              <a:gd name="connsiteY188" fmla="*/ 251383 h 4541267"/>
              <a:gd name="connsiteX189" fmla="*/ 1286892 w 12192000"/>
              <a:gd name="connsiteY189" fmla="*/ 247098 h 4541267"/>
              <a:gd name="connsiteX190" fmla="*/ 1330717 w 12192000"/>
              <a:gd name="connsiteY190" fmla="*/ 254818 h 4541267"/>
              <a:gd name="connsiteX191" fmla="*/ 1382372 w 12192000"/>
              <a:gd name="connsiteY191" fmla="*/ 253736 h 4541267"/>
              <a:gd name="connsiteX192" fmla="*/ 1413281 w 12192000"/>
              <a:gd name="connsiteY192" fmla="*/ 253220 h 4541267"/>
              <a:gd name="connsiteX193" fmla="*/ 1494404 w 12192000"/>
              <a:gd name="connsiteY193" fmla="*/ 242003 h 4541267"/>
              <a:gd name="connsiteX194" fmla="*/ 1626029 w 12192000"/>
              <a:gd name="connsiteY194" fmla="*/ 199353 h 4541267"/>
              <a:gd name="connsiteX195" fmla="*/ 1667354 w 12192000"/>
              <a:gd name="connsiteY195" fmla="*/ 193310 h 4541267"/>
              <a:gd name="connsiteX196" fmla="*/ 1674578 w 12192000"/>
              <a:gd name="connsiteY196" fmla="*/ 195769 h 4541267"/>
              <a:gd name="connsiteX197" fmla="*/ 1880316 w 12192000"/>
              <a:gd name="connsiteY197" fmla="*/ 170155 h 4541267"/>
              <a:gd name="connsiteX198" fmla="*/ 1917126 w 12192000"/>
              <a:gd name="connsiteY198" fmla="*/ 168655 h 4541267"/>
              <a:gd name="connsiteX199" fmla="*/ 1944692 w 12192000"/>
              <a:gd name="connsiteY199" fmla="*/ 169592 h 4541267"/>
              <a:gd name="connsiteX200" fmla="*/ 2010665 w 12192000"/>
              <a:gd name="connsiteY200" fmla="*/ 161060 h 4541267"/>
              <a:gd name="connsiteX201" fmla="*/ 2118270 w 12192000"/>
              <a:gd name="connsiteY201" fmla="*/ 142353 h 4541267"/>
              <a:gd name="connsiteX202" fmla="*/ 2141504 w 12192000"/>
              <a:gd name="connsiteY202" fmla="*/ 139398 h 4541267"/>
              <a:gd name="connsiteX203" fmla="*/ 2162752 w 12192000"/>
              <a:gd name="connsiteY203" fmla="*/ 140940 h 4541267"/>
              <a:gd name="connsiteX204" fmla="*/ 2168793 w 12192000"/>
              <a:gd name="connsiteY204" fmla="*/ 144854 h 4541267"/>
              <a:gd name="connsiteX205" fmla="*/ 2181778 w 12192000"/>
              <a:gd name="connsiteY205" fmla="*/ 143885 h 4541267"/>
              <a:gd name="connsiteX206" fmla="*/ 2185499 w 12192000"/>
              <a:gd name="connsiteY206" fmla="*/ 144480 h 4541267"/>
              <a:gd name="connsiteX207" fmla="*/ 2206566 w 12192000"/>
              <a:gd name="connsiteY207" fmla="*/ 147037 h 4541267"/>
              <a:gd name="connsiteX208" fmla="*/ 2244903 w 12192000"/>
              <a:gd name="connsiteY208" fmla="*/ 131308 h 4541267"/>
              <a:gd name="connsiteX209" fmla="*/ 2297531 w 12192000"/>
              <a:gd name="connsiteY209" fmla="*/ 129388 h 4541267"/>
              <a:gd name="connsiteX210" fmla="*/ 2488258 w 12192000"/>
              <a:gd name="connsiteY210" fmla="*/ 94958 h 4541267"/>
              <a:gd name="connsiteX211" fmla="*/ 2523236 w 12192000"/>
              <a:gd name="connsiteY211" fmla="*/ 106856 h 4541267"/>
              <a:gd name="connsiteX212" fmla="*/ 2603355 w 12192000"/>
              <a:gd name="connsiteY212" fmla="*/ 98877 h 4541267"/>
              <a:gd name="connsiteX213" fmla="*/ 2713319 w 12192000"/>
              <a:gd name="connsiteY213" fmla="*/ 55535 h 4541267"/>
              <a:gd name="connsiteX214" fmla="*/ 2860143 w 12192000"/>
              <a:gd name="connsiteY214" fmla="*/ 39439 h 4541267"/>
              <a:gd name="connsiteX215" fmla="*/ 2868320 w 12192000"/>
              <a:gd name="connsiteY215" fmla="*/ 31535 h 4541267"/>
              <a:gd name="connsiteX216" fmla="*/ 2880379 w 12192000"/>
              <a:gd name="connsiteY216" fmla="*/ 26144 h 4541267"/>
              <a:gd name="connsiteX217" fmla="*/ 2882710 w 12192000"/>
              <a:gd name="connsiteY217" fmla="*/ 26536 h 4541267"/>
              <a:gd name="connsiteX218" fmla="*/ 2899268 w 12192000"/>
              <a:gd name="connsiteY218" fmla="*/ 23397 h 4541267"/>
              <a:gd name="connsiteX219" fmla="*/ 2901185 w 12192000"/>
              <a:gd name="connsiteY219" fmla="*/ 20606 h 4541267"/>
              <a:gd name="connsiteX220" fmla="*/ 2912009 w 12192000"/>
              <a:gd name="connsiteY220" fmla="*/ 17792 h 4541267"/>
              <a:gd name="connsiteX221" fmla="*/ 2931895 w 12192000"/>
              <a:gd name="connsiteY221" fmla="*/ 10473 h 4541267"/>
              <a:gd name="connsiteX222" fmla="*/ 2936965 w 12192000"/>
              <a:gd name="connsiteY222" fmla="*/ 10769 h 4541267"/>
              <a:gd name="connsiteX223" fmla="*/ 2969058 w 12192000"/>
              <a:gd name="connsiteY223" fmla="*/ 2323 h 4541267"/>
              <a:gd name="connsiteX224" fmla="*/ 2970141 w 12192000"/>
              <a:gd name="connsiteY224" fmla="*/ 2998 h 4541267"/>
              <a:gd name="connsiteX225" fmla="*/ 2981985 w 12192000"/>
              <a:gd name="connsiteY225" fmla="*/ 4074 h 4541267"/>
              <a:gd name="connsiteX226" fmla="*/ 3003160 w 12192000"/>
              <a:gd name="connsiteY226" fmla="*/ 4325 h 4541267"/>
              <a:gd name="connsiteX227" fmla="*/ 3059919 w 12192000"/>
              <a:gd name="connsiteY227" fmla="*/ 14691 h 4541267"/>
              <a:gd name="connsiteX228" fmla="*/ 3093450 w 12192000"/>
              <a:gd name="connsiteY228" fmla="*/ 5974 h 4541267"/>
              <a:gd name="connsiteX229" fmla="*/ 3188029 w 12192000"/>
              <a:gd name="connsiteY229" fmla="*/ 4647 h 4541267"/>
              <a:gd name="connsiteX230" fmla="*/ 3287078 w 12192000"/>
              <a:gd name="connsiteY230" fmla="*/ 20127 h 4541267"/>
              <a:gd name="connsiteX231" fmla="*/ 3386448 w 12192000"/>
              <a:gd name="connsiteY231" fmla="*/ 22159 h 4541267"/>
              <a:gd name="connsiteX232" fmla="*/ 3422427 w 12192000"/>
              <a:gd name="connsiteY232" fmla="*/ 21744 h 4541267"/>
              <a:gd name="connsiteX233" fmla="*/ 3486559 w 12192000"/>
              <a:gd name="connsiteY233" fmla="*/ 26080 h 4541267"/>
              <a:gd name="connsiteX234" fmla="*/ 3515932 w 12192000"/>
              <a:gd name="connsiteY234" fmla="*/ 31213 h 4541267"/>
              <a:gd name="connsiteX235" fmla="*/ 3517220 w 12192000"/>
              <a:gd name="connsiteY235" fmla="*/ 30897 h 4541267"/>
              <a:gd name="connsiteX236" fmla="*/ 3519845 w 12192000"/>
              <a:gd name="connsiteY236" fmla="*/ 33107 h 4541267"/>
              <a:gd name="connsiteX237" fmla="*/ 3525279 w 12192000"/>
              <a:gd name="connsiteY237" fmla="*/ 34130 h 4541267"/>
              <a:gd name="connsiteX238" fmla="*/ 3540113 w 12192000"/>
              <a:gd name="connsiteY238" fmla="*/ 33471 h 4541267"/>
              <a:gd name="connsiteX239" fmla="*/ 3545692 w 12192000"/>
              <a:gd name="connsiteY239" fmla="*/ 32654 h 4541267"/>
              <a:gd name="connsiteX240" fmla="*/ 3553854 w 12192000"/>
              <a:gd name="connsiteY240" fmla="*/ 32669 h 4541267"/>
              <a:gd name="connsiteX241" fmla="*/ 3554058 w 12192000"/>
              <a:gd name="connsiteY241" fmla="*/ 32851 h 4541267"/>
              <a:gd name="connsiteX242" fmla="*/ 3561703 w 12192000"/>
              <a:gd name="connsiteY242" fmla="*/ 32512 h 4541267"/>
              <a:gd name="connsiteX243" fmla="*/ 3599112 w 12192000"/>
              <a:gd name="connsiteY243" fmla="*/ 28556 h 4541267"/>
              <a:gd name="connsiteX244" fmla="*/ 3648544 w 12192000"/>
              <a:gd name="connsiteY244" fmla="*/ 45847 h 4541267"/>
              <a:gd name="connsiteX245" fmla="*/ 3668987 w 12192000"/>
              <a:gd name="connsiteY245" fmla="*/ 48845 h 4541267"/>
              <a:gd name="connsiteX246" fmla="*/ 3679906 w 12192000"/>
              <a:gd name="connsiteY246" fmla="*/ 51414 h 4541267"/>
              <a:gd name="connsiteX247" fmla="*/ 3680583 w 12192000"/>
              <a:gd name="connsiteY247" fmla="*/ 52200 h 4541267"/>
              <a:gd name="connsiteX248" fmla="*/ 3716448 w 12192000"/>
              <a:gd name="connsiteY248" fmla="*/ 48317 h 4541267"/>
              <a:gd name="connsiteX249" fmla="*/ 3721210 w 12192000"/>
              <a:gd name="connsiteY249" fmla="*/ 49261 h 4541267"/>
              <a:gd name="connsiteX250" fmla="*/ 3744585 w 12192000"/>
              <a:gd name="connsiteY250" fmla="*/ 44862 h 4541267"/>
              <a:gd name="connsiteX251" fmla="*/ 3756664 w 12192000"/>
              <a:gd name="connsiteY251" fmla="*/ 43587 h 4541267"/>
              <a:gd name="connsiteX252" fmla="*/ 3760076 w 12192000"/>
              <a:gd name="connsiteY252" fmla="*/ 41172 h 4541267"/>
              <a:gd name="connsiteX253" fmla="*/ 3777900 w 12192000"/>
              <a:gd name="connsiteY253" fmla="*/ 40331 h 4541267"/>
              <a:gd name="connsiteX254" fmla="*/ 3779950 w 12192000"/>
              <a:gd name="connsiteY254" fmla="*/ 41010 h 4541267"/>
              <a:gd name="connsiteX255" fmla="*/ 3794650 w 12192000"/>
              <a:gd name="connsiteY255" fmla="*/ 37433 h 4541267"/>
              <a:gd name="connsiteX256" fmla="*/ 3806969 w 12192000"/>
              <a:gd name="connsiteY256" fmla="*/ 30953 h 4541267"/>
              <a:gd name="connsiteX257" fmla="*/ 3958577 w 12192000"/>
              <a:gd name="connsiteY257" fmla="*/ 34711 h 4541267"/>
              <a:gd name="connsiteX258" fmla="*/ 4089430 w 12192000"/>
              <a:gd name="connsiteY258" fmla="*/ 7656 h 4541267"/>
              <a:gd name="connsiteX259" fmla="*/ 4175374 w 12192000"/>
              <a:gd name="connsiteY259" fmla="*/ 13 h 454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12192000" h="4541267">
                <a:moveTo>
                  <a:pt x="4175374" y="13"/>
                </a:moveTo>
                <a:cubicBezTo>
                  <a:pt x="4181228" y="-214"/>
                  <a:pt x="4181469" y="2397"/>
                  <a:pt x="4171715" y="10474"/>
                </a:cubicBezTo>
                <a:cubicBezTo>
                  <a:pt x="4190376" y="8226"/>
                  <a:pt x="4209638" y="18232"/>
                  <a:pt x="4199128" y="26390"/>
                </a:cubicBezTo>
                <a:cubicBezTo>
                  <a:pt x="4255818" y="8930"/>
                  <a:pt x="4339488" y="26291"/>
                  <a:pt x="4403547" y="18361"/>
                </a:cubicBezTo>
                <a:cubicBezTo>
                  <a:pt x="4438470" y="37546"/>
                  <a:pt x="4419538" y="19795"/>
                  <a:pt x="4455762" y="23384"/>
                </a:cubicBezTo>
                <a:cubicBezTo>
                  <a:pt x="4445854" y="5723"/>
                  <a:pt x="4499738" y="33292"/>
                  <a:pt x="4501720" y="13360"/>
                </a:cubicBezTo>
                <a:cubicBezTo>
                  <a:pt x="4508249" y="14645"/>
                  <a:pt x="4514512" y="16517"/>
                  <a:pt x="4520780" y="18547"/>
                </a:cubicBezTo>
                <a:lnTo>
                  <a:pt x="4524071" y="19600"/>
                </a:lnTo>
                <a:lnTo>
                  <a:pt x="4537225" y="20364"/>
                </a:lnTo>
                <a:lnTo>
                  <a:pt x="4540932" y="24891"/>
                </a:lnTo>
                <a:lnTo>
                  <a:pt x="4560732" y="29131"/>
                </a:lnTo>
                <a:cubicBezTo>
                  <a:pt x="4568148" y="30052"/>
                  <a:pt x="4576128" y="30265"/>
                  <a:pt x="4584946" y="29335"/>
                </a:cubicBezTo>
                <a:cubicBezTo>
                  <a:pt x="4606640" y="21436"/>
                  <a:pt x="4640420" y="31117"/>
                  <a:pt x="4670972" y="30531"/>
                </a:cubicBezTo>
                <a:lnTo>
                  <a:pt x="4685002" y="28086"/>
                </a:lnTo>
                <a:lnTo>
                  <a:pt x="4730795" y="32164"/>
                </a:lnTo>
                <a:cubicBezTo>
                  <a:pt x="4743830" y="32955"/>
                  <a:pt x="4757359" y="33371"/>
                  <a:pt x="4771603" y="33081"/>
                </a:cubicBezTo>
                <a:lnTo>
                  <a:pt x="4798044" y="31136"/>
                </a:lnTo>
                <a:lnTo>
                  <a:pt x="4804975" y="32748"/>
                </a:lnTo>
                <a:cubicBezTo>
                  <a:pt x="4817047" y="32569"/>
                  <a:pt x="4833024" y="26893"/>
                  <a:pt x="4831601" y="33788"/>
                </a:cubicBezTo>
                <a:lnTo>
                  <a:pt x="4845162" y="31398"/>
                </a:lnTo>
                <a:lnTo>
                  <a:pt x="4858548" y="36900"/>
                </a:lnTo>
                <a:cubicBezTo>
                  <a:pt x="4860014" y="38178"/>
                  <a:pt x="4861117" y="39538"/>
                  <a:pt x="4861820" y="40932"/>
                </a:cubicBezTo>
                <a:lnTo>
                  <a:pt x="4880767" y="39122"/>
                </a:lnTo>
                <a:lnTo>
                  <a:pt x="4896300" y="43062"/>
                </a:lnTo>
                <a:lnTo>
                  <a:pt x="4909841" y="40486"/>
                </a:lnTo>
                <a:lnTo>
                  <a:pt x="4915461" y="41067"/>
                </a:lnTo>
                <a:lnTo>
                  <a:pt x="4929430" y="43016"/>
                </a:lnTo>
                <a:cubicBezTo>
                  <a:pt x="4936592" y="44383"/>
                  <a:pt x="4944607" y="46030"/>
                  <a:pt x="4953531" y="47349"/>
                </a:cubicBezTo>
                <a:lnTo>
                  <a:pt x="4961050" y="47952"/>
                </a:lnTo>
                <a:lnTo>
                  <a:pt x="4977419" y="54577"/>
                </a:lnTo>
                <a:cubicBezTo>
                  <a:pt x="4989329" y="59586"/>
                  <a:pt x="4998703" y="62961"/>
                  <a:pt x="5009106" y="60243"/>
                </a:cubicBezTo>
                <a:cubicBezTo>
                  <a:pt x="5026839" y="66714"/>
                  <a:pt x="5039227" y="84851"/>
                  <a:pt x="5064895" y="80012"/>
                </a:cubicBezTo>
                <a:cubicBezTo>
                  <a:pt x="5057105" y="88229"/>
                  <a:pt x="5093400" y="81007"/>
                  <a:pt x="5097688" y="89446"/>
                </a:cubicBezTo>
                <a:cubicBezTo>
                  <a:pt x="5099668" y="96243"/>
                  <a:pt x="5111139" y="95636"/>
                  <a:pt x="5119875" y="98141"/>
                </a:cubicBezTo>
                <a:cubicBezTo>
                  <a:pt x="5126101" y="105082"/>
                  <a:pt x="5170057" y="111420"/>
                  <a:pt x="5185361" y="110421"/>
                </a:cubicBezTo>
                <a:cubicBezTo>
                  <a:pt x="5228495" y="103514"/>
                  <a:pt x="5263192" y="131459"/>
                  <a:pt x="5297679" y="126656"/>
                </a:cubicBezTo>
                <a:cubicBezTo>
                  <a:pt x="5306709" y="127311"/>
                  <a:pt x="5314196" y="128883"/>
                  <a:pt x="5320681" y="131018"/>
                </a:cubicBezTo>
                <a:lnTo>
                  <a:pt x="5336842" y="138371"/>
                </a:lnTo>
                <a:cubicBezTo>
                  <a:pt x="5337043" y="139986"/>
                  <a:pt x="5337244" y="141601"/>
                  <a:pt x="5337444" y="143216"/>
                </a:cubicBezTo>
                <a:lnTo>
                  <a:pt x="5349516" y="146194"/>
                </a:lnTo>
                <a:lnTo>
                  <a:pt x="5351972" y="147738"/>
                </a:lnTo>
                <a:cubicBezTo>
                  <a:pt x="5356645" y="150704"/>
                  <a:pt x="5361411" y="153524"/>
                  <a:pt x="5366814" y="155843"/>
                </a:cubicBezTo>
                <a:cubicBezTo>
                  <a:pt x="5381668" y="137663"/>
                  <a:pt x="5415227" y="172568"/>
                  <a:pt x="5417244" y="154449"/>
                </a:cubicBezTo>
                <a:cubicBezTo>
                  <a:pt x="5449522" y="164026"/>
                  <a:pt x="5442975" y="144267"/>
                  <a:pt x="5463870" y="168114"/>
                </a:cubicBezTo>
                <a:cubicBezTo>
                  <a:pt x="5530235" y="171783"/>
                  <a:pt x="5598895" y="202335"/>
                  <a:pt x="5664412" y="195879"/>
                </a:cubicBezTo>
                <a:cubicBezTo>
                  <a:pt x="5649064" y="201649"/>
                  <a:pt x="5660966" y="214267"/>
                  <a:pt x="5680257" y="215394"/>
                </a:cubicBezTo>
                <a:cubicBezTo>
                  <a:pt x="5621974" y="238697"/>
                  <a:pt x="5773350" y="208268"/>
                  <a:pt x="5757046" y="232193"/>
                </a:cubicBezTo>
                <a:cubicBezTo>
                  <a:pt x="5784218" y="214098"/>
                  <a:pt x="5891959" y="204493"/>
                  <a:pt x="5899668" y="229600"/>
                </a:cubicBezTo>
                <a:cubicBezTo>
                  <a:pt x="5949942" y="241303"/>
                  <a:pt x="6003733" y="237058"/>
                  <a:pt x="6042086" y="259219"/>
                </a:cubicBezTo>
                <a:cubicBezTo>
                  <a:pt x="6047101" y="257270"/>
                  <a:pt x="6052473" y="256039"/>
                  <a:pt x="6058069" y="255319"/>
                </a:cubicBezTo>
                <a:lnTo>
                  <a:pt x="6074445" y="254530"/>
                </a:lnTo>
                <a:lnTo>
                  <a:pt x="6075960" y="255513"/>
                </a:lnTo>
                <a:cubicBezTo>
                  <a:pt x="6083606" y="258209"/>
                  <a:pt x="6089063" y="258531"/>
                  <a:pt x="6093540" y="257803"/>
                </a:cubicBezTo>
                <a:lnTo>
                  <a:pt x="6098369" y="256147"/>
                </a:lnTo>
                <a:lnTo>
                  <a:pt x="6110738" y="257042"/>
                </a:lnTo>
                <a:lnTo>
                  <a:pt x="6135933" y="256983"/>
                </a:lnTo>
                <a:lnTo>
                  <a:pt x="6139871" y="258681"/>
                </a:lnTo>
                <a:lnTo>
                  <a:pt x="6176662" y="261253"/>
                </a:lnTo>
                <a:cubicBezTo>
                  <a:pt x="6176708" y="261535"/>
                  <a:pt x="6176754" y="261818"/>
                  <a:pt x="6176801" y="262100"/>
                </a:cubicBezTo>
                <a:cubicBezTo>
                  <a:pt x="6177951" y="264057"/>
                  <a:pt x="6180382" y="265612"/>
                  <a:pt x="6185563" y="266369"/>
                </a:cubicBezTo>
                <a:cubicBezTo>
                  <a:pt x="6172218" y="277094"/>
                  <a:pt x="6186695" y="271392"/>
                  <a:pt x="6203148" y="272679"/>
                </a:cubicBezTo>
                <a:cubicBezTo>
                  <a:pt x="6186092" y="289623"/>
                  <a:pt x="6236081" y="286093"/>
                  <a:pt x="6239136" y="297265"/>
                </a:cubicBezTo>
                <a:cubicBezTo>
                  <a:pt x="6251604" y="297828"/>
                  <a:pt x="6264482" y="298732"/>
                  <a:pt x="6277452" y="300037"/>
                </a:cubicBezTo>
                <a:lnTo>
                  <a:pt x="6284979" y="301039"/>
                </a:lnTo>
                <a:cubicBezTo>
                  <a:pt x="6285004" y="301107"/>
                  <a:pt x="6285030" y="301175"/>
                  <a:pt x="6285055" y="301242"/>
                </a:cubicBezTo>
                <a:cubicBezTo>
                  <a:pt x="6286528" y="301851"/>
                  <a:pt x="6288943" y="302328"/>
                  <a:pt x="6292844" y="302664"/>
                </a:cubicBezTo>
                <a:lnTo>
                  <a:pt x="6298705" y="302865"/>
                </a:lnTo>
                <a:lnTo>
                  <a:pt x="6313308" y="304809"/>
                </a:lnTo>
                <a:lnTo>
                  <a:pt x="6317834" y="306696"/>
                </a:lnTo>
                <a:lnTo>
                  <a:pt x="6318907" y="309202"/>
                </a:lnTo>
                <a:lnTo>
                  <a:pt x="6320341" y="309131"/>
                </a:lnTo>
                <a:cubicBezTo>
                  <a:pt x="6331847" y="306572"/>
                  <a:pt x="6336768" y="301285"/>
                  <a:pt x="6345071" y="318962"/>
                </a:cubicBezTo>
                <a:cubicBezTo>
                  <a:pt x="6370620" y="315767"/>
                  <a:pt x="6372313" y="326077"/>
                  <a:pt x="6403531" y="334044"/>
                </a:cubicBezTo>
                <a:cubicBezTo>
                  <a:pt x="6418880" y="329808"/>
                  <a:pt x="6429052" y="333531"/>
                  <a:pt x="6438176" y="339858"/>
                </a:cubicBezTo>
                <a:cubicBezTo>
                  <a:pt x="6470442" y="341435"/>
                  <a:pt x="6497016" y="352244"/>
                  <a:pt x="6531805" y="358871"/>
                </a:cubicBezTo>
                <a:cubicBezTo>
                  <a:pt x="6572391" y="356282"/>
                  <a:pt x="6587615" y="373281"/>
                  <a:pt x="6624812" y="380302"/>
                </a:cubicBezTo>
                <a:cubicBezTo>
                  <a:pt x="6661654" y="371167"/>
                  <a:pt x="6648131" y="396046"/>
                  <a:pt x="6665821" y="404165"/>
                </a:cubicBezTo>
                <a:lnTo>
                  <a:pt x="6671133" y="405424"/>
                </a:lnTo>
                <a:lnTo>
                  <a:pt x="6685990" y="405411"/>
                </a:lnTo>
                <a:lnTo>
                  <a:pt x="6691636" y="404837"/>
                </a:lnTo>
                <a:cubicBezTo>
                  <a:pt x="6695503" y="404653"/>
                  <a:pt x="6698046" y="404803"/>
                  <a:pt x="6699772" y="405207"/>
                </a:cubicBezTo>
                <a:lnTo>
                  <a:pt x="6699955" y="405398"/>
                </a:lnTo>
                <a:lnTo>
                  <a:pt x="6707613" y="405391"/>
                </a:lnTo>
                <a:cubicBezTo>
                  <a:pt x="6720579" y="404964"/>
                  <a:pt x="6733235" y="404157"/>
                  <a:pt x="6745320" y="403067"/>
                </a:cubicBezTo>
                <a:cubicBezTo>
                  <a:pt x="6754341" y="413640"/>
                  <a:pt x="6799607" y="403591"/>
                  <a:pt x="6792811" y="422483"/>
                </a:cubicBezTo>
                <a:cubicBezTo>
                  <a:pt x="6809051" y="421579"/>
                  <a:pt x="6819592" y="414071"/>
                  <a:pt x="6812882" y="426365"/>
                </a:cubicBezTo>
                <a:cubicBezTo>
                  <a:pt x="6818190" y="426427"/>
                  <a:pt x="6821340" y="427635"/>
                  <a:pt x="6823500" y="429406"/>
                </a:cubicBezTo>
                <a:lnTo>
                  <a:pt x="6824098" y="430219"/>
                </a:lnTo>
                <a:lnTo>
                  <a:pt x="6860252" y="427902"/>
                </a:lnTo>
                <a:lnTo>
                  <a:pt x="6864904" y="429051"/>
                </a:lnTo>
                <a:lnTo>
                  <a:pt x="6888662" y="425676"/>
                </a:lnTo>
                <a:lnTo>
                  <a:pt x="6900835" y="424926"/>
                </a:lnTo>
                <a:lnTo>
                  <a:pt x="6904484" y="422663"/>
                </a:lnTo>
                <a:cubicBezTo>
                  <a:pt x="6908310" y="421358"/>
                  <a:pt x="6913643" y="420956"/>
                  <a:pt x="6922346" y="422599"/>
                </a:cubicBezTo>
                <a:lnTo>
                  <a:pt x="6924318" y="423364"/>
                </a:lnTo>
                <a:lnTo>
                  <a:pt x="6939344" y="420433"/>
                </a:lnTo>
                <a:cubicBezTo>
                  <a:pt x="6944233" y="418988"/>
                  <a:pt x="6948630" y="417072"/>
                  <a:pt x="6952296" y="414496"/>
                </a:cubicBezTo>
                <a:cubicBezTo>
                  <a:pt x="7000688" y="431217"/>
                  <a:pt x="7049150" y="419963"/>
                  <a:pt x="7103052" y="424841"/>
                </a:cubicBezTo>
                <a:cubicBezTo>
                  <a:pt x="7164010" y="424075"/>
                  <a:pt x="7206372" y="421142"/>
                  <a:pt x="7246485" y="421500"/>
                </a:cubicBezTo>
                <a:cubicBezTo>
                  <a:pt x="7265321" y="420068"/>
                  <a:pt x="7402761" y="419300"/>
                  <a:pt x="7391440" y="426989"/>
                </a:cubicBezTo>
                <a:cubicBezTo>
                  <a:pt x="7449760" y="412020"/>
                  <a:pt x="7483675" y="432993"/>
                  <a:pt x="7548358" y="427860"/>
                </a:cubicBezTo>
                <a:cubicBezTo>
                  <a:pt x="7581191" y="448534"/>
                  <a:pt x="7564154" y="429985"/>
                  <a:pt x="7599893" y="435145"/>
                </a:cubicBezTo>
                <a:cubicBezTo>
                  <a:pt x="7591842" y="417079"/>
                  <a:pt x="7642712" y="446949"/>
                  <a:pt x="7646750" y="427135"/>
                </a:cubicBezTo>
                <a:cubicBezTo>
                  <a:pt x="7653127" y="428699"/>
                  <a:pt x="7659175" y="430843"/>
                  <a:pt x="7665217" y="433142"/>
                </a:cubicBezTo>
                <a:lnTo>
                  <a:pt x="7668385" y="434335"/>
                </a:lnTo>
                <a:lnTo>
                  <a:pt x="7681420" y="435671"/>
                </a:lnTo>
                <a:lnTo>
                  <a:pt x="7684651" y="440352"/>
                </a:lnTo>
                <a:lnTo>
                  <a:pt x="7843050" y="447862"/>
                </a:lnTo>
                <a:cubicBezTo>
                  <a:pt x="7856954" y="444866"/>
                  <a:pt x="7901943" y="445305"/>
                  <a:pt x="7911637" y="451302"/>
                </a:cubicBezTo>
                <a:cubicBezTo>
                  <a:pt x="7921260" y="452613"/>
                  <a:pt x="7931762" y="450506"/>
                  <a:pt x="7937365" y="456923"/>
                </a:cubicBezTo>
                <a:cubicBezTo>
                  <a:pt x="7958268" y="460697"/>
                  <a:pt x="8006140" y="469374"/>
                  <a:pt x="8037057" y="473946"/>
                </a:cubicBezTo>
                <a:cubicBezTo>
                  <a:pt x="8053719" y="465869"/>
                  <a:pt x="8079882" y="482269"/>
                  <a:pt x="8122868" y="484360"/>
                </a:cubicBezTo>
                <a:cubicBezTo>
                  <a:pt x="8141102" y="475018"/>
                  <a:pt x="8151839" y="485898"/>
                  <a:pt x="8186750" y="473523"/>
                </a:cubicBezTo>
                <a:cubicBezTo>
                  <a:pt x="8188181" y="474802"/>
                  <a:pt x="8189967" y="475991"/>
                  <a:pt x="8192054" y="477054"/>
                </a:cubicBezTo>
                <a:cubicBezTo>
                  <a:pt x="8204181" y="483229"/>
                  <a:pt x="8223618" y="483903"/>
                  <a:pt x="8235470" y="478559"/>
                </a:cubicBezTo>
                <a:cubicBezTo>
                  <a:pt x="8291101" y="462191"/>
                  <a:pt x="8341536" y="464111"/>
                  <a:pt x="8388968" y="461607"/>
                </a:cubicBezTo>
                <a:cubicBezTo>
                  <a:pt x="8442578" y="460760"/>
                  <a:pt x="8406478" y="480371"/>
                  <a:pt x="8473770" y="465162"/>
                </a:cubicBezTo>
                <a:cubicBezTo>
                  <a:pt x="8480755" y="472463"/>
                  <a:pt x="8489229" y="473028"/>
                  <a:pt x="8503642" y="470008"/>
                </a:cubicBezTo>
                <a:cubicBezTo>
                  <a:pt x="8529673" y="470128"/>
                  <a:pt x="8527062" y="487947"/>
                  <a:pt x="8553701" y="477906"/>
                </a:cubicBezTo>
                <a:cubicBezTo>
                  <a:pt x="8548666" y="487380"/>
                  <a:pt x="8602920" y="482977"/>
                  <a:pt x="8590556" y="492632"/>
                </a:cubicBezTo>
                <a:cubicBezTo>
                  <a:pt x="8607202" y="501847"/>
                  <a:pt x="8616076" y="487671"/>
                  <a:pt x="8632638" y="495738"/>
                </a:cubicBezTo>
                <a:cubicBezTo>
                  <a:pt x="8651555" y="498034"/>
                  <a:pt x="8622103" y="485174"/>
                  <a:pt x="8643140" y="485045"/>
                </a:cubicBezTo>
                <a:cubicBezTo>
                  <a:pt x="8668580" y="486622"/>
                  <a:pt x="8669151" y="469012"/>
                  <a:pt x="8687917" y="492071"/>
                </a:cubicBezTo>
                <a:lnTo>
                  <a:pt x="8755765" y="503982"/>
                </a:lnTo>
                <a:cubicBezTo>
                  <a:pt x="8771235" y="498879"/>
                  <a:pt x="8783355" y="502055"/>
                  <a:pt x="8795085" y="507904"/>
                </a:cubicBezTo>
                <a:cubicBezTo>
                  <a:pt x="8830601" y="507703"/>
                  <a:pt x="8862574" y="517087"/>
                  <a:pt x="8902279" y="521818"/>
                </a:cubicBezTo>
                <a:cubicBezTo>
                  <a:pt x="8945651" y="516972"/>
                  <a:pt x="8967057" y="533201"/>
                  <a:pt x="9009490" y="538194"/>
                </a:cubicBezTo>
                <a:cubicBezTo>
                  <a:pt x="9052268" y="525380"/>
                  <a:pt x="9036250" y="560823"/>
                  <a:pt x="9072120" y="561668"/>
                </a:cubicBezTo>
                <a:cubicBezTo>
                  <a:pt x="9131058" y="551067"/>
                  <a:pt x="9070119" y="573588"/>
                  <a:pt x="9160343" y="573641"/>
                </a:cubicBezTo>
                <a:cubicBezTo>
                  <a:pt x="9165546" y="571624"/>
                  <a:pt x="9176314" y="574580"/>
                  <a:pt x="9174981" y="577663"/>
                </a:cubicBezTo>
                <a:cubicBezTo>
                  <a:pt x="9194754" y="577552"/>
                  <a:pt x="9250657" y="598403"/>
                  <a:pt x="9278987" y="596161"/>
                </a:cubicBezTo>
                <a:cubicBezTo>
                  <a:pt x="9333518" y="607930"/>
                  <a:pt x="9360905" y="594322"/>
                  <a:pt x="9400617" y="598994"/>
                </a:cubicBezTo>
                <a:cubicBezTo>
                  <a:pt x="9446163" y="611997"/>
                  <a:pt x="9472711" y="623279"/>
                  <a:pt x="9552261" y="650991"/>
                </a:cubicBezTo>
                <a:lnTo>
                  <a:pt x="9822258" y="730484"/>
                </a:lnTo>
                <a:cubicBezTo>
                  <a:pt x="9922385" y="789120"/>
                  <a:pt x="10051976" y="757267"/>
                  <a:pt x="10113244" y="761586"/>
                </a:cubicBezTo>
                <a:cubicBezTo>
                  <a:pt x="10138637" y="744147"/>
                  <a:pt x="10159221" y="763482"/>
                  <a:pt x="10189871" y="756395"/>
                </a:cubicBezTo>
                <a:cubicBezTo>
                  <a:pt x="10258060" y="752560"/>
                  <a:pt x="10325745" y="732743"/>
                  <a:pt x="10414253" y="746175"/>
                </a:cubicBezTo>
                <a:cubicBezTo>
                  <a:pt x="10454148" y="691579"/>
                  <a:pt x="10557884" y="724489"/>
                  <a:pt x="10642574" y="693308"/>
                </a:cubicBezTo>
                <a:cubicBezTo>
                  <a:pt x="10691734" y="686941"/>
                  <a:pt x="10768969" y="714056"/>
                  <a:pt x="10786007" y="684599"/>
                </a:cubicBezTo>
                <a:cubicBezTo>
                  <a:pt x="10808505" y="702627"/>
                  <a:pt x="10829561" y="673505"/>
                  <a:pt x="10854151" y="670921"/>
                </a:cubicBezTo>
                <a:cubicBezTo>
                  <a:pt x="10873781" y="682384"/>
                  <a:pt x="10883521" y="672470"/>
                  <a:pt x="10901354" y="670267"/>
                </a:cubicBezTo>
                <a:cubicBezTo>
                  <a:pt x="10909430" y="677337"/>
                  <a:pt x="10924523" y="676969"/>
                  <a:pt x="10929658" y="668675"/>
                </a:cubicBezTo>
                <a:cubicBezTo>
                  <a:pt x="10922372" y="649553"/>
                  <a:pt x="10974790" y="659092"/>
                  <a:pt x="10978685" y="645904"/>
                </a:cubicBezTo>
                <a:cubicBezTo>
                  <a:pt x="11009109" y="643153"/>
                  <a:pt x="11141217" y="659897"/>
                  <a:pt x="11163594" y="638786"/>
                </a:cubicBezTo>
                <a:cubicBezTo>
                  <a:pt x="11225103" y="628762"/>
                  <a:pt x="11314002" y="662346"/>
                  <a:pt x="11340142" y="661756"/>
                </a:cubicBezTo>
                <a:cubicBezTo>
                  <a:pt x="11366080" y="700322"/>
                  <a:pt x="11492322" y="598682"/>
                  <a:pt x="11603318" y="596522"/>
                </a:cubicBezTo>
                <a:cubicBezTo>
                  <a:pt x="11618275" y="600244"/>
                  <a:pt x="11626270" y="600194"/>
                  <a:pt x="11630282" y="591403"/>
                </a:cubicBezTo>
                <a:cubicBezTo>
                  <a:pt x="11659139" y="586325"/>
                  <a:pt x="11716067" y="578023"/>
                  <a:pt x="11776458" y="566050"/>
                </a:cubicBezTo>
                <a:cubicBezTo>
                  <a:pt x="11821845" y="556174"/>
                  <a:pt x="12045365" y="564769"/>
                  <a:pt x="12105816" y="554311"/>
                </a:cubicBezTo>
                <a:lnTo>
                  <a:pt x="12192000" y="507672"/>
                </a:lnTo>
                <a:lnTo>
                  <a:pt x="12192000" y="2530382"/>
                </a:lnTo>
                <a:lnTo>
                  <a:pt x="12192000" y="3315691"/>
                </a:lnTo>
                <a:lnTo>
                  <a:pt x="12192000" y="4541267"/>
                </a:lnTo>
                <a:lnTo>
                  <a:pt x="0" y="4541267"/>
                </a:lnTo>
                <a:lnTo>
                  <a:pt x="0" y="3315691"/>
                </a:lnTo>
                <a:lnTo>
                  <a:pt x="0" y="2530382"/>
                </a:lnTo>
                <a:lnTo>
                  <a:pt x="0" y="394082"/>
                </a:lnTo>
                <a:lnTo>
                  <a:pt x="3948" y="393322"/>
                </a:lnTo>
                <a:cubicBezTo>
                  <a:pt x="38999" y="387589"/>
                  <a:pt x="58344" y="387309"/>
                  <a:pt x="79987" y="383500"/>
                </a:cubicBezTo>
                <a:cubicBezTo>
                  <a:pt x="115029" y="374657"/>
                  <a:pt x="152100" y="354597"/>
                  <a:pt x="173247" y="348155"/>
                </a:cubicBezTo>
                <a:lnTo>
                  <a:pt x="206877" y="344844"/>
                </a:lnTo>
                <a:lnTo>
                  <a:pt x="205655" y="338590"/>
                </a:lnTo>
                <a:lnTo>
                  <a:pt x="218147" y="338130"/>
                </a:lnTo>
                <a:lnTo>
                  <a:pt x="246031" y="337978"/>
                </a:lnTo>
                <a:cubicBezTo>
                  <a:pt x="263431" y="337031"/>
                  <a:pt x="311815" y="338530"/>
                  <a:pt x="329529" y="336242"/>
                </a:cubicBezTo>
                <a:cubicBezTo>
                  <a:pt x="334639" y="329571"/>
                  <a:pt x="342526" y="325934"/>
                  <a:pt x="352311" y="324249"/>
                </a:cubicBezTo>
                <a:lnTo>
                  <a:pt x="373861" y="324061"/>
                </a:lnTo>
                <a:lnTo>
                  <a:pt x="498838" y="307987"/>
                </a:lnTo>
                <a:lnTo>
                  <a:pt x="516021" y="306785"/>
                </a:lnTo>
                <a:lnTo>
                  <a:pt x="525327" y="301396"/>
                </a:lnTo>
                <a:cubicBezTo>
                  <a:pt x="532431" y="300319"/>
                  <a:pt x="552839" y="301014"/>
                  <a:pt x="558651" y="300324"/>
                </a:cubicBezTo>
                <a:lnTo>
                  <a:pt x="560193" y="297256"/>
                </a:lnTo>
                <a:cubicBezTo>
                  <a:pt x="578707" y="292354"/>
                  <a:pt x="648345" y="276030"/>
                  <a:pt x="669729" y="270914"/>
                </a:cubicBezTo>
                <a:cubicBezTo>
                  <a:pt x="674001" y="275630"/>
                  <a:pt x="683567" y="268182"/>
                  <a:pt x="688496" y="266563"/>
                </a:cubicBezTo>
                <a:cubicBezTo>
                  <a:pt x="689259" y="269739"/>
                  <a:pt x="701191" y="270708"/>
                  <a:pt x="704711" y="267882"/>
                </a:cubicBezTo>
                <a:cubicBezTo>
                  <a:pt x="788593" y="252386"/>
                  <a:pt x="746605" y="284407"/>
                  <a:pt x="794485" y="264121"/>
                </a:cubicBezTo>
                <a:cubicBezTo>
                  <a:pt x="802955" y="262777"/>
                  <a:pt x="809819" y="264059"/>
                  <a:pt x="815839" y="266431"/>
                </a:cubicBezTo>
                <a:lnTo>
                  <a:pt x="824819" y="271306"/>
                </a:lnTo>
                <a:lnTo>
                  <a:pt x="859579" y="262094"/>
                </a:lnTo>
                <a:cubicBezTo>
                  <a:pt x="876701" y="258883"/>
                  <a:pt x="894722" y="256754"/>
                  <a:pt x="913213" y="255782"/>
                </a:cubicBezTo>
                <a:cubicBezTo>
                  <a:pt x="917362" y="262272"/>
                  <a:pt x="931876" y="253051"/>
                  <a:pt x="938704" y="251225"/>
                </a:cubicBezTo>
                <a:cubicBezTo>
                  <a:pt x="938775" y="255464"/>
                  <a:pt x="953903" y="257496"/>
                  <a:pt x="959272" y="253991"/>
                </a:cubicBezTo>
                <a:cubicBezTo>
                  <a:pt x="1072096" y="238840"/>
                  <a:pt x="1008611" y="278434"/>
                  <a:pt x="1076317" y="254692"/>
                </a:cubicBezTo>
                <a:cubicBezTo>
                  <a:pt x="1087643" y="253454"/>
                  <a:pt x="1096141" y="255578"/>
                  <a:pt x="1103231" y="259087"/>
                </a:cubicBezTo>
                <a:lnTo>
                  <a:pt x="1115987" y="267847"/>
                </a:lnTo>
                <a:lnTo>
                  <a:pt x="1125983" y="264723"/>
                </a:lnTo>
                <a:cubicBezTo>
                  <a:pt x="1163707" y="264478"/>
                  <a:pt x="1174830" y="273456"/>
                  <a:pt x="1196778" y="264412"/>
                </a:cubicBezTo>
                <a:cubicBezTo>
                  <a:pt x="1229213" y="283211"/>
                  <a:pt x="1218291" y="266286"/>
                  <a:pt x="1242961" y="263409"/>
                </a:cubicBezTo>
                <a:cubicBezTo>
                  <a:pt x="1262423" y="259661"/>
                  <a:pt x="1226693" y="252448"/>
                  <a:pt x="1245768" y="251383"/>
                </a:cubicBezTo>
                <a:cubicBezTo>
                  <a:pt x="1266403" y="256236"/>
                  <a:pt x="1265433" y="241163"/>
                  <a:pt x="1286892" y="247098"/>
                </a:cubicBezTo>
                <a:cubicBezTo>
                  <a:pt x="1281679" y="258454"/>
                  <a:pt x="1329238" y="244897"/>
                  <a:pt x="1330717" y="254818"/>
                </a:cubicBezTo>
                <a:cubicBezTo>
                  <a:pt x="1348944" y="240632"/>
                  <a:pt x="1358102" y="258108"/>
                  <a:pt x="1382372" y="253736"/>
                </a:cubicBezTo>
                <a:cubicBezTo>
                  <a:pt x="1393801" y="248369"/>
                  <a:pt x="1402047" y="247448"/>
                  <a:pt x="1413281" y="253220"/>
                </a:cubicBezTo>
                <a:cubicBezTo>
                  <a:pt x="1465930" y="227092"/>
                  <a:pt x="1445133" y="252051"/>
                  <a:pt x="1494404" y="242003"/>
                </a:cubicBezTo>
                <a:cubicBezTo>
                  <a:pt x="1536853" y="231436"/>
                  <a:pt x="1584973" y="224580"/>
                  <a:pt x="1626029" y="199353"/>
                </a:cubicBezTo>
                <a:cubicBezTo>
                  <a:pt x="1633565" y="192206"/>
                  <a:pt x="1652069" y="189501"/>
                  <a:pt x="1667354" y="193310"/>
                </a:cubicBezTo>
                <a:cubicBezTo>
                  <a:pt x="1669981" y="193966"/>
                  <a:pt x="1672417" y="194795"/>
                  <a:pt x="1674578" y="195769"/>
                </a:cubicBezTo>
                <a:cubicBezTo>
                  <a:pt x="1710071" y="191910"/>
                  <a:pt x="1839891" y="174674"/>
                  <a:pt x="1880316" y="170155"/>
                </a:cubicBezTo>
                <a:cubicBezTo>
                  <a:pt x="1883589" y="179337"/>
                  <a:pt x="1904031" y="162769"/>
                  <a:pt x="1917126" y="168655"/>
                </a:cubicBezTo>
                <a:cubicBezTo>
                  <a:pt x="1926505" y="173820"/>
                  <a:pt x="1934895" y="169998"/>
                  <a:pt x="1944692" y="169592"/>
                </a:cubicBezTo>
                <a:cubicBezTo>
                  <a:pt x="1957598" y="173652"/>
                  <a:pt x="1999691" y="166319"/>
                  <a:pt x="2010665" y="161060"/>
                </a:cubicBezTo>
                <a:cubicBezTo>
                  <a:pt x="2036890" y="142784"/>
                  <a:pt x="2096481" y="156356"/>
                  <a:pt x="2118270" y="142353"/>
                </a:cubicBezTo>
                <a:cubicBezTo>
                  <a:pt x="2126176" y="140299"/>
                  <a:pt x="2133912" y="139468"/>
                  <a:pt x="2141504" y="139398"/>
                </a:cubicBezTo>
                <a:lnTo>
                  <a:pt x="2162752" y="140940"/>
                </a:lnTo>
                <a:lnTo>
                  <a:pt x="2168793" y="144854"/>
                </a:lnTo>
                <a:lnTo>
                  <a:pt x="2181778" y="143885"/>
                </a:lnTo>
                <a:lnTo>
                  <a:pt x="2185499" y="144480"/>
                </a:lnTo>
                <a:cubicBezTo>
                  <a:pt x="2192607" y="145635"/>
                  <a:pt x="2199623" y="146640"/>
                  <a:pt x="2206566" y="147037"/>
                </a:cubicBezTo>
                <a:cubicBezTo>
                  <a:pt x="2197435" y="127408"/>
                  <a:pt x="2264127" y="147183"/>
                  <a:pt x="2244903" y="131308"/>
                </a:cubicBezTo>
                <a:cubicBezTo>
                  <a:pt x="2281469" y="130079"/>
                  <a:pt x="2253577" y="115293"/>
                  <a:pt x="2297531" y="129388"/>
                </a:cubicBezTo>
                <a:cubicBezTo>
                  <a:pt x="2354302" y="113338"/>
                  <a:pt x="2443792" y="119311"/>
                  <a:pt x="2488258" y="94958"/>
                </a:cubicBezTo>
                <a:cubicBezTo>
                  <a:pt x="2482735" y="104256"/>
                  <a:pt x="2506662" y="111470"/>
                  <a:pt x="2523236" y="106856"/>
                </a:cubicBezTo>
                <a:cubicBezTo>
                  <a:pt x="2503860" y="143341"/>
                  <a:pt x="2588767" y="73980"/>
                  <a:pt x="2603355" y="98877"/>
                </a:cubicBezTo>
                <a:cubicBezTo>
                  <a:pt x="2604074" y="75764"/>
                  <a:pt x="2678357" y="36570"/>
                  <a:pt x="2713319" y="55535"/>
                </a:cubicBezTo>
                <a:cubicBezTo>
                  <a:pt x="2766583" y="50906"/>
                  <a:pt x="2804300" y="31801"/>
                  <a:pt x="2860143" y="39439"/>
                </a:cubicBezTo>
                <a:cubicBezTo>
                  <a:pt x="2861876" y="36347"/>
                  <a:pt x="2864716" y="33758"/>
                  <a:pt x="2868320" y="31535"/>
                </a:cubicBezTo>
                <a:lnTo>
                  <a:pt x="2880379" y="26144"/>
                </a:lnTo>
                <a:lnTo>
                  <a:pt x="2882710" y="26536"/>
                </a:lnTo>
                <a:cubicBezTo>
                  <a:pt x="2891868" y="26606"/>
                  <a:pt x="2896557" y="25303"/>
                  <a:pt x="2899268" y="23397"/>
                </a:cubicBezTo>
                <a:lnTo>
                  <a:pt x="2901185" y="20606"/>
                </a:lnTo>
                <a:lnTo>
                  <a:pt x="2912009" y="17792"/>
                </a:lnTo>
                <a:lnTo>
                  <a:pt x="2931895" y="10473"/>
                </a:lnTo>
                <a:lnTo>
                  <a:pt x="2936965" y="10769"/>
                </a:lnTo>
                <a:lnTo>
                  <a:pt x="2969058" y="2323"/>
                </a:lnTo>
                <a:lnTo>
                  <a:pt x="2970141" y="2998"/>
                </a:lnTo>
                <a:cubicBezTo>
                  <a:pt x="2973299" y="4318"/>
                  <a:pt x="2977016" y="4929"/>
                  <a:pt x="2981985" y="4074"/>
                </a:cubicBezTo>
                <a:cubicBezTo>
                  <a:pt x="2983743" y="16976"/>
                  <a:pt x="2988657" y="7987"/>
                  <a:pt x="3003160" y="4325"/>
                </a:cubicBezTo>
                <a:cubicBezTo>
                  <a:pt x="3009129" y="23546"/>
                  <a:pt x="3044664" y="6144"/>
                  <a:pt x="3059919" y="14691"/>
                </a:cubicBezTo>
                <a:cubicBezTo>
                  <a:pt x="3070442" y="11568"/>
                  <a:pt x="3081678" y="8616"/>
                  <a:pt x="3093450" y="5974"/>
                </a:cubicBezTo>
                <a:lnTo>
                  <a:pt x="3188029" y="4647"/>
                </a:lnTo>
                <a:lnTo>
                  <a:pt x="3287078" y="20127"/>
                </a:lnTo>
                <a:cubicBezTo>
                  <a:pt x="3323715" y="20464"/>
                  <a:pt x="3355440" y="26213"/>
                  <a:pt x="3386448" y="22159"/>
                </a:cubicBezTo>
                <a:cubicBezTo>
                  <a:pt x="3399044" y="26631"/>
                  <a:pt x="3410916" y="28437"/>
                  <a:pt x="3422427" y="21744"/>
                </a:cubicBezTo>
                <a:cubicBezTo>
                  <a:pt x="3456617" y="23977"/>
                  <a:pt x="3464894" y="33535"/>
                  <a:pt x="3486559" y="26080"/>
                </a:cubicBezTo>
                <a:cubicBezTo>
                  <a:pt x="3505768" y="41541"/>
                  <a:pt x="3506905" y="35640"/>
                  <a:pt x="3515932" y="31213"/>
                </a:cubicBezTo>
                <a:lnTo>
                  <a:pt x="3517220" y="30897"/>
                </a:lnTo>
                <a:lnTo>
                  <a:pt x="3519845" y="33107"/>
                </a:lnTo>
                <a:lnTo>
                  <a:pt x="3525279" y="34130"/>
                </a:lnTo>
                <a:lnTo>
                  <a:pt x="3540113" y="33471"/>
                </a:lnTo>
                <a:lnTo>
                  <a:pt x="3545692" y="32654"/>
                </a:lnTo>
                <a:cubicBezTo>
                  <a:pt x="3549534" y="32302"/>
                  <a:pt x="3552087" y="32342"/>
                  <a:pt x="3553854" y="32669"/>
                </a:cubicBezTo>
                <a:lnTo>
                  <a:pt x="3554058" y="32851"/>
                </a:lnTo>
                <a:lnTo>
                  <a:pt x="3561703" y="32512"/>
                </a:lnTo>
                <a:cubicBezTo>
                  <a:pt x="3574605" y="31522"/>
                  <a:pt x="3587161" y="30167"/>
                  <a:pt x="3599112" y="28556"/>
                </a:cubicBezTo>
                <a:cubicBezTo>
                  <a:pt x="3609218" y="38704"/>
                  <a:pt x="3653377" y="26717"/>
                  <a:pt x="3648544" y="45847"/>
                </a:cubicBezTo>
                <a:cubicBezTo>
                  <a:pt x="3664665" y="44241"/>
                  <a:pt x="3674416" y="36298"/>
                  <a:pt x="3668987" y="48845"/>
                </a:cubicBezTo>
                <a:cubicBezTo>
                  <a:pt x="3674294" y="48677"/>
                  <a:pt x="3677564" y="49743"/>
                  <a:pt x="3679906" y="51414"/>
                </a:cubicBezTo>
                <a:lnTo>
                  <a:pt x="3680583" y="52200"/>
                </a:lnTo>
                <a:lnTo>
                  <a:pt x="3716448" y="48317"/>
                </a:lnTo>
                <a:lnTo>
                  <a:pt x="3721210" y="49261"/>
                </a:lnTo>
                <a:lnTo>
                  <a:pt x="3744585" y="44862"/>
                </a:lnTo>
                <a:lnTo>
                  <a:pt x="3756664" y="43587"/>
                </a:lnTo>
                <a:lnTo>
                  <a:pt x="3760076" y="41172"/>
                </a:lnTo>
                <a:cubicBezTo>
                  <a:pt x="3763760" y="39705"/>
                  <a:pt x="3769040" y="39072"/>
                  <a:pt x="3777900" y="40331"/>
                </a:cubicBezTo>
                <a:lnTo>
                  <a:pt x="3779950" y="41010"/>
                </a:lnTo>
                <a:lnTo>
                  <a:pt x="3794650" y="37433"/>
                </a:lnTo>
                <a:cubicBezTo>
                  <a:pt x="3799384" y="35781"/>
                  <a:pt x="3803575" y="33678"/>
                  <a:pt x="3806969" y="30953"/>
                </a:cubicBezTo>
                <a:cubicBezTo>
                  <a:pt x="3857022" y="45517"/>
                  <a:pt x="3904249" y="32192"/>
                  <a:pt x="3958577" y="34711"/>
                </a:cubicBezTo>
                <a:cubicBezTo>
                  <a:pt x="3982063" y="57372"/>
                  <a:pt x="4075943" y="29627"/>
                  <a:pt x="4089430" y="7656"/>
                </a:cubicBezTo>
                <a:cubicBezTo>
                  <a:pt x="4089735" y="26908"/>
                  <a:pt x="4157813" y="693"/>
                  <a:pt x="4175374" y="13"/>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itle 5">
            <a:extLst>
              <a:ext uri="{FF2B5EF4-FFF2-40B4-BE49-F238E27FC236}">
                <a16:creationId xmlns:a16="http://schemas.microsoft.com/office/drawing/2014/main" id="{B10BECC8-B072-2B4C-B192-8508A851C9A0}"/>
              </a:ext>
            </a:extLst>
          </p:cNvPr>
          <p:cNvSpPr>
            <a:spLocks noGrp="1"/>
          </p:cNvSpPr>
          <p:nvPr>
            <p:ph type="title"/>
          </p:nvPr>
        </p:nvSpPr>
        <p:spPr>
          <a:xfrm>
            <a:off x="6292028" y="1657058"/>
            <a:ext cx="4873214" cy="2456597"/>
          </a:xfrm>
        </p:spPr>
        <p:txBody>
          <a:bodyPr vert="horz" lIns="91440" tIns="45720" rIns="91440" bIns="45720" rtlCol="0" anchor="ctr">
            <a:normAutofit fontScale="90000"/>
          </a:bodyPr>
          <a:lstStyle/>
          <a:p>
            <a:pPr defTabSz="914400"/>
            <a:r>
              <a:rPr lang="en-US" sz="2400" b="1" kern="1200" dirty="0">
                <a:solidFill>
                  <a:schemeClr val="tx1">
                    <a:lumMod val="85000"/>
                    <a:lumOff val="15000"/>
                  </a:schemeClr>
                </a:solidFill>
                <a:latin typeface="+mj-lt"/>
                <a:ea typeface="+mj-ea"/>
                <a:cs typeface="+mj-cs"/>
              </a:rPr>
              <a:t>2024-25 FALL &amp; COOKIE CROSSOVER PATCH</a:t>
            </a:r>
            <a:br>
              <a:rPr lang="en-US" sz="2400" kern="1200" dirty="0">
                <a:solidFill>
                  <a:schemeClr val="tx1">
                    <a:lumMod val="85000"/>
                    <a:lumOff val="15000"/>
                  </a:schemeClr>
                </a:solidFill>
                <a:latin typeface="+mj-lt"/>
                <a:ea typeface="+mj-ea"/>
                <a:cs typeface="+mj-cs"/>
              </a:rPr>
            </a:br>
            <a:br>
              <a:rPr lang="en-US" sz="2400" kern="1200" dirty="0">
                <a:solidFill>
                  <a:schemeClr val="tx1">
                    <a:lumMod val="85000"/>
                    <a:lumOff val="15000"/>
                  </a:schemeClr>
                </a:solidFill>
                <a:latin typeface="+mj-lt"/>
                <a:ea typeface="+mj-ea"/>
                <a:cs typeface="+mj-cs"/>
              </a:rPr>
            </a:br>
            <a:r>
              <a:rPr lang="en-US" sz="2400" kern="1200" dirty="0">
                <a:solidFill>
                  <a:schemeClr val="tx1">
                    <a:lumMod val="85000"/>
                    <a:lumOff val="15000"/>
                  </a:schemeClr>
                </a:solidFill>
                <a:latin typeface="+mj-lt"/>
                <a:ea typeface="+mj-ea"/>
                <a:cs typeface="+mj-cs"/>
              </a:rPr>
              <a:t>- Earn 2024 Fall Personalized Patch</a:t>
            </a:r>
            <a:br>
              <a:rPr lang="en-US" sz="2400" kern="1200" dirty="0">
                <a:solidFill>
                  <a:schemeClr val="tx1">
                    <a:lumMod val="85000"/>
                    <a:lumOff val="15000"/>
                  </a:schemeClr>
                </a:solidFill>
                <a:latin typeface="+mj-lt"/>
                <a:ea typeface="+mj-ea"/>
                <a:cs typeface="+mj-cs"/>
              </a:rPr>
            </a:br>
            <a:br>
              <a:rPr lang="en-US" sz="2400" kern="1200" dirty="0">
                <a:solidFill>
                  <a:schemeClr val="tx1">
                    <a:lumMod val="85000"/>
                    <a:lumOff val="15000"/>
                  </a:schemeClr>
                </a:solidFill>
                <a:latin typeface="+mj-lt"/>
                <a:ea typeface="+mj-ea"/>
                <a:cs typeface="+mj-cs"/>
              </a:rPr>
            </a:br>
            <a:r>
              <a:rPr lang="en-US" sz="2400" kern="1200" dirty="0">
                <a:solidFill>
                  <a:schemeClr val="tx1">
                    <a:lumMod val="85000"/>
                    <a:lumOff val="15000"/>
                  </a:schemeClr>
                </a:solidFill>
                <a:latin typeface="+mj-lt"/>
                <a:ea typeface="+mj-ea"/>
                <a:cs typeface="+mj-cs"/>
              </a:rPr>
              <a:t>- Sell 450+ packages of cookies and send 24+ digital cookie emails</a:t>
            </a:r>
          </a:p>
        </p:txBody>
      </p:sp>
      <p:sp>
        <p:nvSpPr>
          <p:cNvPr id="27" name="Freeform: Shape 26">
            <a:extLst>
              <a:ext uri="{FF2B5EF4-FFF2-40B4-BE49-F238E27FC236}">
                <a16:creationId xmlns:a16="http://schemas.microsoft.com/office/drawing/2014/main" id="{B5AAC39E-8294-44DC-AB9F-2B9F22C39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112" y="624293"/>
            <a:ext cx="4710493" cy="559671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6">
            <a:extLst>
              <a:ext uri="{FF2B5EF4-FFF2-40B4-BE49-F238E27FC236}">
                <a16:creationId xmlns:a16="http://schemas.microsoft.com/office/drawing/2014/main" id="{11685A1B-C158-49A6-BF8F-0D4868852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9485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3F751D7-D2E2-2D19-A0D7-250D8E1C7E90}"/>
              </a:ext>
            </a:extLst>
          </p:cNvPr>
          <p:cNvPicPr>
            <a:picLocks noChangeAspect="1"/>
          </p:cNvPicPr>
          <p:nvPr/>
        </p:nvPicPr>
        <p:blipFill>
          <a:blip r:embed="rId5"/>
          <a:stretch>
            <a:fillRect/>
          </a:stretch>
        </p:blipFill>
        <p:spPr>
          <a:xfrm>
            <a:off x="807758" y="1236696"/>
            <a:ext cx="4376982" cy="4376982"/>
          </a:xfrm>
          <a:prstGeom prst="rect">
            <a:avLst/>
          </a:prstGeom>
        </p:spPr>
      </p:pic>
      <p:pic>
        <p:nvPicPr>
          <p:cNvPr id="2" name="s11">
            <a:hlinkClick r:id="" action="ppaction://media"/>
            <a:extLst>
              <a:ext uri="{FF2B5EF4-FFF2-40B4-BE49-F238E27FC236}">
                <a16:creationId xmlns:a16="http://schemas.microsoft.com/office/drawing/2014/main" id="{8485BF80-2214-187F-FA43-FA331D9CEB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7288" y="5916207"/>
            <a:ext cx="609600" cy="609600"/>
          </a:xfrm>
          <a:prstGeom prst="rect">
            <a:avLst/>
          </a:prstGeom>
        </p:spPr>
      </p:pic>
    </p:spTree>
    <p:extLst>
      <p:ext uri="{BB962C8B-B14F-4D97-AF65-F5344CB8AC3E}">
        <p14:creationId xmlns:p14="http://schemas.microsoft.com/office/powerpoint/2010/main" val="1627644534"/>
      </p:ext>
    </p:extLst>
  </p:cSld>
  <p:clrMapOvr>
    <a:masterClrMapping/>
  </p:clrMapOvr>
  <mc:AlternateContent xmlns:mc="http://schemas.openxmlformats.org/markup-compatibility/2006" xmlns:p14="http://schemas.microsoft.com/office/powerpoint/2010/main">
    <mc:Choice Requires="p14">
      <p:transition p14:dur="0" advTm="19519"/>
    </mc:Choice>
    <mc:Fallback xmlns="">
      <p:transition advTm="195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1" y="2044162"/>
            <a:ext cx="4024601" cy="2769681"/>
          </a:xfrm>
        </p:spPr>
        <p:txBody>
          <a:bodyPr>
            <a:normAutofit fontScale="90000"/>
          </a:bodyPr>
          <a:lstStyle/>
          <a:p>
            <a:r>
              <a:rPr lang="en-US" sz="3600" b="1" dirty="0"/>
              <a:t>GIRL SCOUT’S PLATFORM SET-UP</a:t>
            </a:r>
            <a:br>
              <a:rPr lang="en-US" dirty="0"/>
            </a:br>
            <a:br>
              <a:rPr lang="en-US" dirty="0"/>
            </a:br>
            <a:br>
              <a:rPr lang="en-US" dirty="0"/>
            </a:br>
            <a:r>
              <a:rPr lang="en-US" sz="2667" dirty="0"/>
              <a:t>Preferred Email Address</a:t>
            </a:r>
            <a:br>
              <a:rPr lang="en-US" sz="2667" dirty="0"/>
            </a:br>
            <a:br>
              <a:rPr lang="en-US" sz="2667" dirty="0"/>
            </a:br>
            <a:r>
              <a:rPr lang="en-US" sz="2667" dirty="0"/>
              <a:t>Confirm Membership</a:t>
            </a:r>
            <a:br>
              <a:rPr lang="en-US" sz="2667" dirty="0"/>
            </a:br>
            <a:br>
              <a:rPr lang="en-US" sz="2667" dirty="0"/>
            </a:br>
            <a:r>
              <a:rPr lang="en-US" sz="2667" dirty="0"/>
              <a:t>Highlight Girl Scout Goals</a:t>
            </a:r>
            <a:br>
              <a:rPr lang="en-US" sz="2667" dirty="0"/>
            </a:br>
            <a:br>
              <a:rPr lang="en-US" sz="2667" dirty="0"/>
            </a:br>
            <a:r>
              <a:rPr lang="en-US" sz="2667" dirty="0"/>
              <a:t>Build an Avatar</a:t>
            </a:r>
            <a:br>
              <a:rPr lang="en-US" sz="2667" dirty="0"/>
            </a:br>
            <a:br>
              <a:rPr lang="en-US" sz="2667" dirty="0"/>
            </a:br>
            <a:r>
              <a:rPr lang="en-US" sz="2667" dirty="0"/>
              <a:t>Include Video</a:t>
            </a:r>
            <a:endParaRPr lang="en-US" dirty="0"/>
          </a:p>
        </p:txBody>
      </p:sp>
      <p:pic>
        <p:nvPicPr>
          <p:cNvPr id="3" name="Picture 2">
            <a:extLst>
              <a:ext uri="{FF2B5EF4-FFF2-40B4-BE49-F238E27FC236}">
                <a16:creationId xmlns:a16="http://schemas.microsoft.com/office/drawing/2014/main" id="{F8A50E68-EAD3-D541-A7A2-F741A542C4FD}"/>
              </a:ext>
            </a:extLst>
          </p:cNvPr>
          <p:cNvPicPr>
            <a:picLocks noGrp="1" noRot="1" noChangeAspect="1" noMove="1" noResize="1" noEditPoints="1" noAdjustHandles="1" noChangeArrowheads="1" noChangeShapeType="1" noCrop="1"/>
          </p:cNvPicPr>
          <p:nvPr/>
        </p:nvPicPr>
        <p:blipFill rotWithShape="1">
          <a:blip r:embed="rId5"/>
          <a:srcRect b="12425"/>
          <a:stretch/>
        </p:blipFill>
        <p:spPr>
          <a:xfrm>
            <a:off x="4043074" y="0"/>
            <a:ext cx="4024601" cy="3810931"/>
          </a:xfrm>
          <a:prstGeom prst="rect">
            <a:avLst/>
          </a:prstGeom>
        </p:spPr>
      </p:pic>
      <p:grpSp>
        <p:nvGrpSpPr>
          <p:cNvPr id="5" name="Group 4">
            <a:extLst>
              <a:ext uri="{FF2B5EF4-FFF2-40B4-BE49-F238E27FC236}">
                <a16:creationId xmlns:a16="http://schemas.microsoft.com/office/drawing/2014/main" id="{F6017692-76CA-6AFA-DAC3-5BA5B2DB6DA5}"/>
              </a:ext>
            </a:extLst>
          </p:cNvPr>
          <p:cNvGrpSpPr/>
          <p:nvPr/>
        </p:nvGrpSpPr>
        <p:grpSpPr>
          <a:xfrm>
            <a:off x="7767781" y="2306036"/>
            <a:ext cx="4424219" cy="4551964"/>
            <a:chOff x="5756564" y="1663718"/>
            <a:chExt cx="3318164" cy="3413973"/>
          </a:xfrm>
        </p:grpSpPr>
        <p:pic>
          <p:nvPicPr>
            <p:cNvPr id="2" name="Picture 1">
              <a:extLst>
                <a:ext uri="{FF2B5EF4-FFF2-40B4-BE49-F238E27FC236}">
                  <a16:creationId xmlns:a16="http://schemas.microsoft.com/office/drawing/2014/main" id="{B63D74A7-0F17-7B24-07AF-31E200E8E031}"/>
                </a:ext>
              </a:extLst>
            </p:cNvPr>
            <p:cNvPicPr>
              <a:picLocks noChangeAspect="1"/>
            </p:cNvPicPr>
            <p:nvPr/>
          </p:nvPicPr>
          <p:blipFill rotWithShape="1">
            <a:blip r:embed="rId6"/>
            <a:srcRect l="6059" r="5758" b="10099"/>
            <a:stretch/>
          </p:blipFill>
          <p:spPr>
            <a:xfrm>
              <a:off x="5756564" y="1663718"/>
              <a:ext cx="3318164" cy="3413973"/>
            </a:xfrm>
            <a:prstGeom prst="rect">
              <a:avLst/>
            </a:prstGeom>
          </p:spPr>
        </p:pic>
        <p:pic>
          <p:nvPicPr>
            <p:cNvPr id="4" name="Picture 3">
              <a:extLst>
                <a:ext uri="{FF2B5EF4-FFF2-40B4-BE49-F238E27FC236}">
                  <a16:creationId xmlns:a16="http://schemas.microsoft.com/office/drawing/2014/main" id="{5864F153-24F7-FA45-8EF4-AAD5A2D3C39A}"/>
                </a:ext>
              </a:extLst>
            </p:cNvPr>
            <p:cNvPicPr>
              <a:picLocks/>
            </p:cNvPicPr>
            <p:nvPr/>
          </p:nvPicPr>
          <p:blipFill>
            <a:blip r:embed="rId7"/>
            <a:stretch>
              <a:fillRect/>
            </a:stretch>
          </p:blipFill>
          <p:spPr>
            <a:xfrm>
              <a:off x="8089781" y="2396836"/>
              <a:ext cx="495419" cy="174914"/>
            </a:xfrm>
            <a:prstGeom prst="rect">
              <a:avLst/>
            </a:prstGeom>
          </p:spPr>
        </p:pic>
      </p:grpSp>
      <p:pic>
        <p:nvPicPr>
          <p:cNvPr id="7" name="slide12">
            <a:hlinkClick r:id="" action="ppaction://media"/>
            <a:extLst>
              <a:ext uri="{FF2B5EF4-FFF2-40B4-BE49-F238E27FC236}">
                <a16:creationId xmlns:a16="http://schemas.microsoft.com/office/drawing/2014/main" id="{7966A111-087C-AF14-E59F-8B24EA8BED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91125" y="6248400"/>
            <a:ext cx="609600" cy="609600"/>
          </a:xfrm>
          <a:prstGeom prst="rect">
            <a:avLst/>
          </a:prstGeom>
        </p:spPr>
      </p:pic>
    </p:spTree>
    <p:extLst>
      <p:ext uri="{BB962C8B-B14F-4D97-AF65-F5344CB8AC3E}">
        <p14:creationId xmlns:p14="http://schemas.microsoft.com/office/powerpoint/2010/main" val="2206630947"/>
      </p:ext>
    </p:extLst>
  </p:cSld>
  <p:clrMapOvr>
    <a:masterClrMapping/>
  </p:clrMapOvr>
  <mc:AlternateContent xmlns:mc="http://schemas.openxmlformats.org/markup-compatibility/2006" xmlns:p14="http://schemas.microsoft.com/office/powerpoint/2010/main">
    <mc:Choice Requires="p14">
      <p:transition p14:dur="0" advTm="59398"/>
    </mc:Choice>
    <mc:Fallback xmlns="">
      <p:transition advTm="593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494176" y="436171"/>
            <a:ext cx="11697825" cy="2820043"/>
          </a:xfrm>
        </p:spPr>
        <p:txBody>
          <a:bodyPr/>
          <a:lstStyle/>
          <a:p>
            <a:pPr algn="l"/>
            <a:r>
              <a:rPr lang="en-US" b="1" dirty="0"/>
              <a:t>GIRL SCOUT’S PERSONALIZED </a:t>
            </a:r>
            <a:br>
              <a:rPr lang="en-US" b="1" dirty="0"/>
            </a:br>
            <a:r>
              <a:rPr lang="en-US" b="1" dirty="0"/>
              <a:t>EXPERIENCE</a:t>
            </a:r>
            <a:br>
              <a:rPr lang="en-US" dirty="0"/>
            </a:br>
            <a:br>
              <a:rPr lang="en-US" sz="2400" dirty="0"/>
            </a:br>
            <a:r>
              <a:rPr lang="en-US" sz="2400" dirty="0"/>
              <a:t>Design an Avatar	</a:t>
            </a:r>
            <a:r>
              <a:rPr lang="en-US" dirty="0"/>
              <a:t>						</a:t>
            </a:r>
          </a:p>
        </p:txBody>
      </p:sp>
      <p:pic>
        <p:nvPicPr>
          <p:cNvPr id="3" name="Picture 2" descr="Graphical user interface, website&#10;&#10;Description automatically generated">
            <a:extLst>
              <a:ext uri="{FF2B5EF4-FFF2-40B4-BE49-F238E27FC236}">
                <a16:creationId xmlns:a16="http://schemas.microsoft.com/office/drawing/2014/main" id="{C37117A6-A1A5-A0BF-7B37-E9555023D9E1}"/>
              </a:ext>
            </a:extLst>
          </p:cNvPr>
          <p:cNvPicPr>
            <a:picLocks noChangeAspect="1"/>
          </p:cNvPicPr>
          <p:nvPr/>
        </p:nvPicPr>
        <p:blipFill>
          <a:blip r:embed="rId5"/>
          <a:stretch>
            <a:fillRect/>
          </a:stretch>
        </p:blipFill>
        <p:spPr>
          <a:xfrm>
            <a:off x="6765576" y="436172"/>
            <a:ext cx="5223225" cy="5985657"/>
          </a:xfrm>
          <a:prstGeom prst="rect">
            <a:avLst/>
          </a:prstGeom>
        </p:spPr>
      </p:pic>
      <p:pic>
        <p:nvPicPr>
          <p:cNvPr id="4" name="s13">
            <a:hlinkClick r:id="" action="ppaction://media"/>
            <a:extLst>
              <a:ext uri="{FF2B5EF4-FFF2-40B4-BE49-F238E27FC236}">
                <a16:creationId xmlns:a16="http://schemas.microsoft.com/office/drawing/2014/main" id="{192C7BEF-4479-C742-3CDE-A16C666626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6425" y="6117029"/>
            <a:ext cx="609600" cy="609600"/>
          </a:xfrm>
          <a:prstGeom prst="rect">
            <a:avLst/>
          </a:prstGeom>
        </p:spPr>
      </p:pic>
    </p:spTree>
    <p:extLst>
      <p:ext uri="{BB962C8B-B14F-4D97-AF65-F5344CB8AC3E}">
        <p14:creationId xmlns:p14="http://schemas.microsoft.com/office/powerpoint/2010/main" val="2595145998"/>
      </p:ext>
    </p:extLst>
  </p:cSld>
  <p:clrMapOvr>
    <a:masterClrMapping/>
  </p:clrMapOvr>
  <mc:AlternateContent xmlns:mc="http://schemas.openxmlformats.org/markup-compatibility/2006" xmlns:p14="http://schemas.microsoft.com/office/powerpoint/2010/main">
    <mc:Choice Requires="p14">
      <p:transition p14:dur="0" advTm="37725"/>
    </mc:Choice>
    <mc:Fallback xmlns="">
      <p:transition advTm="377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1" y="2044162"/>
            <a:ext cx="4045527" cy="2769681"/>
          </a:xfrm>
        </p:spPr>
        <p:txBody>
          <a:bodyPr>
            <a:normAutofit fontScale="90000"/>
          </a:bodyPr>
          <a:lstStyle/>
          <a:p>
            <a:r>
              <a:rPr lang="en-US" sz="3600" b="1" dirty="0"/>
              <a:t>PARTICIPANT’S DASHBOARD</a:t>
            </a:r>
            <a:br>
              <a:rPr lang="en-US" dirty="0"/>
            </a:br>
            <a:br>
              <a:rPr lang="en-US" dirty="0"/>
            </a:br>
            <a:r>
              <a:rPr lang="en-US" sz="2667" dirty="0"/>
              <a:t>Additional emails/social media/texts</a:t>
            </a:r>
            <a:br>
              <a:rPr lang="en-US" sz="2667" dirty="0"/>
            </a:br>
            <a:br>
              <a:rPr lang="en-US" sz="2667" dirty="0"/>
            </a:br>
            <a:r>
              <a:rPr lang="en-US" sz="2667" dirty="0"/>
              <a:t>NEW Supporter Thank You email</a:t>
            </a:r>
            <a:br>
              <a:rPr lang="en-US" sz="2667" dirty="0"/>
            </a:br>
            <a:br>
              <a:rPr lang="en-US" sz="2667" dirty="0"/>
            </a:br>
            <a:r>
              <a:rPr lang="en-US" sz="2667" dirty="0"/>
              <a:t>Girl Scout’s avatar room with virtual rewards &amp; troop photo</a:t>
            </a:r>
            <a:br>
              <a:rPr lang="en-US" sz="2667" dirty="0"/>
            </a:br>
            <a:br>
              <a:rPr lang="en-US" sz="2667" dirty="0"/>
            </a:br>
            <a:r>
              <a:rPr lang="en-US" sz="2667" dirty="0"/>
              <a:t>Manage nut card order entry</a:t>
            </a:r>
            <a:br>
              <a:rPr lang="en-US" sz="2667" dirty="0"/>
            </a:br>
            <a:br>
              <a:rPr lang="en-US" sz="2667" dirty="0"/>
            </a:br>
            <a:r>
              <a:rPr lang="en-US" sz="2667" dirty="0"/>
              <a:t>Select rewards</a:t>
            </a:r>
            <a:br>
              <a:rPr lang="en-US" sz="2667" dirty="0"/>
            </a:br>
            <a:br>
              <a:rPr lang="en-US" sz="2667" dirty="0"/>
            </a:br>
            <a:r>
              <a:rPr lang="en-US" sz="2667" dirty="0"/>
              <a:t>Sales reports</a:t>
            </a:r>
            <a:endParaRPr lang="en-US" dirty="0"/>
          </a:p>
        </p:txBody>
      </p:sp>
      <p:grpSp>
        <p:nvGrpSpPr>
          <p:cNvPr id="5" name="Group 4">
            <a:extLst>
              <a:ext uri="{FF2B5EF4-FFF2-40B4-BE49-F238E27FC236}">
                <a16:creationId xmlns:a16="http://schemas.microsoft.com/office/drawing/2014/main" id="{BD202CA2-D3CC-D16F-4DE0-46323A9C546E}"/>
              </a:ext>
            </a:extLst>
          </p:cNvPr>
          <p:cNvGrpSpPr/>
          <p:nvPr/>
        </p:nvGrpSpPr>
        <p:grpSpPr>
          <a:xfrm>
            <a:off x="5001494" y="140371"/>
            <a:ext cx="6289964" cy="6577259"/>
            <a:chOff x="3751120" y="105278"/>
            <a:chExt cx="4717473" cy="4932944"/>
          </a:xfrm>
        </p:grpSpPr>
        <p:pic>
          <p:nvPicPr>
            <p:cNvPr id="4" name="Picture 3">
              <a:extLst>
                <a:ext uri="{FF2B5EF4-FFF2-40B4-BE49-F238E27FC236}">
                  <a16:creationId xmlns:a16="http://schemas.microsoft.com/office/drawing/2014/main" id="{63B4F7DC-F724-D1CD-D037-C927955A363B}"/>
                </a:ext>
              </a:extLst>
            </p:cNvPr>
            <p:cNvPicPr>
              <a:picLocks noChangeAspect="1"/>
            </p:cNvPicPr>
            <p:nvPr/>
          </p:nvPicPr>
          <p:blipFill rotWithShape="1">
            <a:blip r:embed="rId5"/>
            <a:srcRect l="4325" r="4458" b="10274"/>
            <a:stretch/>
          </p:blipFill>
          <p:spPr>
            <a:xfrm>
              <a:off x="3751120" y="105278"/>
              <a:ext cx="4717473" cy="4932944"/>
            </a:xfrm>
            <a:prstGeom prst="rect">
              <a:avLst/>
            </a:prstGeom>
          </p:spPr>
        </p:pic>
        <p:pic>
          <p:nvPicPr>
            <p:cNvPr id="7" name="Picture 6">
              <a:extLst>
                <a:ext uri="{FF2B5EF4-FFF2-40B4-BE49-F238E27FC236}">
                  <a16:creationId xmlns:a16="http://schemas.microsoft.com/office/drawing/2014/main" id="{44DD3450-01C0-77EB-D6F4-30BF4479AC94}"/>
                </a:ext>
              </a:extLst>
            </p:cNvPr>
            <p:cNvPicPr>
              <a:picLocks noChangeAspect="1"/>
            </p:cNvPicPr>
            <p:nvPr/>
          </p:nvPicPr>
          <p:blipFill>
            <a:blip r:embed="rId6"/>
            <a:stretch>
              <a:fillRect/>
            </a:stretch>
          </p:blipFill>
          <p:spPr>
            <a:xfrm>
              <a:off x="7062018" y="1187554"/>
              <a:ext cx="714475" cy="240547"/>
            </a:xfrm>
            <a:prstGeom prst="rect">
              <a:avLst/>
            </a:prstGeom>
          </p:spPr>
        </p:pic>
      </p:grpSp>
      <p:pic>
        <p:nvPicPr>
          <p:cNvPr id="2" name="s14">
            <a:hlinkClick r:id="" action="ppaction://media"/>
            <a:extLst>
              <a:ext uri="{FF2B5EF4-FFF2-40B4-BE49-F238E27FC236}">
                <a16:creationId xmlns:a16="http://schemas.microsoft.com/office/drawing/2014/main" id="{C9B1517C-716D-520C-89C2-703417F2B7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99661" y="6248400"/>
            <a:ext cx="609600" cy="609600"/>
          </a:xfrm>
          <a:prstGeom prst="rect">
            <a:avLst/>
          </a:prstGeom>
        </p:spPr>
      </p:pic>
    </p:spTree>
    <p:extLst>
      <p:ext uri="{BB962C8B-B14F-4D97-AF65-F5344CB8AC3E}">
        <p14:creationId xmlns:p14="http://schemas.microsoft.com/office/powerpoint/2010/main" val="2037532911"/>
      </p:ext>
    </p:extLst>
  </p:cSld>
  <p:clrMapOvr>
    <a:masterClrMapping/>
  </p:clrMapOvr>
  <mc:AlternateContent xmlns:mc="http://schemas.openxmlformats.org/markup-compatibility/2006" xmlns:p14="http://schemas.microsoft.com/office/powerpoint/2010/main">
    <mc:Choice Requires="p14">
      <p:transition p14:dur="0" advTm="66192"/>
    </mc:Choice>
    <mc:Fallback xmlns="">
      <p:transition advTm="66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p:txBody>
          <a:bodyPr>
            <a:normAutofit fontScale="90000"/>
          </a:bodyPr>
          <a:lstStyle/>
          <a:p>
            <a:r>
              <a:rPr lang="en-US" sz="3600" b="1" dirty="0"/>
              <a:t>TOOLS TO RUN A BUSINESS</a:t>
            </a:r>
            <a:br>
              <a:rPr lang="en-US" sz="3600" dirty="0"/>
            </a:br>
            <a:br>
              <a:rPr lang="en-US" sz="3600" dirty="0"/>
            </a:br>
            <a:r>
              <a:rPr lang="en-US" sz="2667" dirty="0"/>
              <a:t>Send emails</a:t>
            </a:r>
            <a:br>
              <a:rPr lang="en-US" sz="2667" dirty="0"/>
            </a:br>
            <a:br>
              <a:rPr lang="en-US" sz="2667" dirty="0"/>
            </a:br>
            <a:r>
              <a:rPr lang="en-US" sz="2667" dirty="0"/>
              <a:t>Share My Site with social media and texting</a:t>
            </a:r>
            <a:br>
              <a:rPr lang="en-US" sz="2667" dirty="0"/>
            </a:br>
            <a:br>
              <a:rPr lang="en-US" sz="2667" dirty="0"/>
            </a:br>
            <a:r>
              <a:rPr lang="en-US" sz="2667" dirty="0"/>
              <a:t>Printable business cards</a:t>
            </a:r>
            <a:br>
              <a:rPr lang="en-US" sz="2667" dirty="0"/>
            </a:br>
            <a:br>
              <a:rPr lang="en-US" sz="2667" dirty="0"/>
            </a:br>
            <a:r>
              <a:rPr lang="en-US" sz="2667" dirty="0"/>
              <a:t>Door hangers with QR codes</a:t>
            </a:r>
            <a:endParaRPr lang="en-US" dirty="0"/>
          </a:p>
        </p:txBody>
      </p:sp>
      <p:pic>
        <p:nvPicPr>
          <p:cNvPr id="8" name="Picture 7" descr="A picture containing website&#10;&#10;Description automatically generated">
            <a:extLst>
              <a:ext uri="{FF2B5EF4-FFF2-40B4-BE49-F238E27FC236}">
                <a16:creationId xmlns:a16="http://schemas.microsoft.com/office/drawing/2014/main" id="{71B8ECFB-E55C-924B-9DBD-BBE0676039DF}"/>
              </a:ext>
            </a:extLst>
          </p:cNvPr>
          <p:cNvPicPr>
            <a:picLocks noChangeAspect="1"/>
          </p:cNvPicPr>
          <p:nvPr/>
        </p:nvPicPr>
        <p:blipFill>
          <a:blip r:embed="rId5"/>
          <a:stretch>
            <a:fillRect/>
          </a:stretch>
        </p:blipFill>
        <p:spPr>
          <a:xfrm>
            <a:off x="9589767" y="3755874"/>
            <a:ext cx="2293472" cy="2962401"/>
          </a:xfrm>
          <a:prstGeom prst="rect">
            <a:avLst/>
          </a:prstGeom>
          <a:ln>
            <a:solidFill>
              <a:schemeClr val="accent1"/>
            </a:solidFill>
          </a:ln>
          <a:effectLst>
            <a:outerShdw blurRad="50800" dist="38100" dir="10800000" algn="r" rotWithShape="0">
              <a:prstClr val="black">
                <a:alpha val="40000"/>
              </a:prstClr>
            </a:outerShdw>
          </a:effectLst>
        </p:spPr>
      </p:pic>
      <p:grpSp>
        <p:nvGrpSpPr>
          <p:cNvPr id="2" name="Group 1">
            <a:extLst>
              <a:ext uri="{FF2B5EF4-FFF2-40B4-BE49-F238E27FC236}">
                <a16:creationId xmlns:a16="http://schemas.microsoft.com/office/drawing/2014/main" id="{47BCE984-252F-DF62-940D-9AC4692B810D}"/>
              </a:ext>
            </a:extLst>
          </p:cNvPr>
          <p:cNvGrpSpPr/>
          <p:nvPr/>
        </p:nvGrpSpPr>
        <p:grpSpPr>
          <a:xfrm>
            <a:off x="4445888" y="323247"/>
            <a:ext cx="7298437" cy="6351495"/>
            <a:chOff x="3334416" y="242435"/>
            <a:chExt cx="5473828" cy="4763621"/>
          </a:xfrm>
        </p:grpSpPr>
        <p:pic>
          <p:nvPicPr>
            <p:cNvPr id="7" name="Picture 6">
              <a:extLst>
                <a:ext uri="{FF2B5EF4-FFF2-40B4-BE49-F238E27FC236}">
                  <a16:creationId xmlns:a16="http://schemas.microsoft.com/office/drawing/2014/main" id="{3315250D-6052-584D-88A9-676A95A43EFC}"/>
                </a:ext>
              </a:extLst>
            </p:cNvPr>
            <p:cNvPicPr>
              <a:picLocks noChangeAspect="1"/>
            </p:cNvPicPr>
            <p:nvPr/>
          </p:nvPicPr>
          <p:blipFill>
            <a:blip r:embed="rId6"/>
            <a:stretch>
              <a:fillRect/>
            </a:stretch>
          </p:blipFill>
          <p:spPr>
            <a:xfrm>
              <a:off x="7486301" y="381924"/>
              <a:ext cx="1026078" cy="2221801"/>
            </a:xfrm>
            <a:prstGeom prst="roundRect">
              <a:avLst/>
            </a:prstGeom>
            <a:ln>
              <a:solidFill>
                <a:schemeClr val="accent1"/>
              </a:solidFill>
            </a:ln>
            <a:effectLst>
              <a:outerShdw blurRad="50800" dist="38100" dir="5400000" algn="t" rotWithShape="0">
                <a:prstClr val="black">
                  <a:alpha val="40000"/>
                </a:prstClr>
              </a:outerShdw>
            </a:effectLst>
          </p:spPr>
        </p:pic>
        <p:pic>
          <p:nvPicPr>
            <p:cNvPr id="3" name="Picture 2" descr="Graphical user interface, application, Teams&#10;&#10;Description automatically generated">
              <a:extLst>
                <a:ext uri="{FF2B5EF4-FFF2-40B4-BE49-F238E27FC236}">
                  <a16:creationId xmlns:a16="http://schemas.microsoft.com/office/drawing/2014/main" id="{F30D4EE0-3DBD-5D69-9539-DDCE1CE68B00}"/>
                </a:ext>
              </a:extLst>
            </p:cNvPr>
            <p:cNvPicPr>
              <a:picLocks noChangeAspect="1"/>
            </p:cNvPicPr>
            <p:nvPr/>
          </p:nvPicPr>
          <p:blipFill>
            <a:blip r:embed="rId7"/>
            <a:stretch>
              <a:fillRect/>
            </a:stretch>
          </p:blipFill>
          <p:spPr>
            <a:xfrm>
              <a:off x="3334416" y="242435"/>
              <a:ext cx="3606913" cy="3033264"/>
            </a:xfrm>
            <a:prstGeom prst="rect">
              <a:avLst/>
            </a:prstGeom>
          </p:spPr>
        </p:pic>
        <p:pic>
          <p:nvPicPr>
            <p:cNvPr id="4" name="Picture 3">
              <a:extLst>
                <a:ext uri="{FF2B5EF4-FFF2-40B4-BE49-F238E27FC236}">
                  <a16:creationId xmlns:a16="http://schemas.microsoft.com/office/drawing/2014/main" id="{8F285818-86DC-B783-71E0-3158191BB689}"/>
                </a:ext>
              </a:extLst>
            </p:cNvPr>
            <p:cNvPicPr>
              <a:picLocks noChangeAspect="1"/>
            </p:cNvPicPr>
            <p:nvPr/>
          </p:nvPicPr>
          <p:blipFill>
            <a:blip r:embed="rId8"/>
            <a:stretch>
              <a:fillRect/>
            </a:stretch>
          </p:blipFill>
          <p:spPr>
            <a:xfrm>
              <a:off x="3840527" y="3530302"/>
              <a:ext cx="2390942" cy="1316531"/>
            </a:xfrm>
            <a:prstGeom prst="rect">
              <a:avLst/>
            </a:prstGeom>
          </p:spPr>
        </p:pic>
        <p:pic>
          <p:nvPicPr>
            <p:cNvPr id="10" name="Picture 9">
              <a:extLst>
                <a:ext uri="{FF2B5EF4-FFF2-40B4-BE49-F238E27FC236}">
                  <a16:creationId xmlns:a16="http://schemas.microsoft.com/office/drawing/2014/main" id="{612A7343-A87E-E500-0FF8-9F333752646D}"/>
                </a:ext>
              </a:extLst>
            </p:cNvPr>
            <p:cNvPicPr>
              <a:picLocks noChangeAspect="1"/>
            </p:cNvPicPr>
            <p:nvPr/>
          </p:nvPicPr>
          <p:blipFill>
            <a:blip r:embed="rId9"/>
            <a:stretch>
              <a:fillRect/>
            </a:stretch>
          </p:blipFill>
          <p:spPr>
            <a:xfrm>
              <a:off x="7344885" y="3243263"/>
              <a:ext cx="1463359" cy="1762793"/>
            </a:xfrm>
            <a:prstGeom prst="rect">
              <a:avLst/>
            </a:prstGeom>
          </p:spPr>
        </p:pic>
      </p:grpSp>
      <p:pic>
        <p:nvPicPr>
          <p:cNvPr id="5" name="s15">
            <a:hlinkClick r:id="" action="ppaction://media"/>
            <a:extLst>
              <a:ext uri="{FF2B5EF4-FFF2-40B4-BE49-F238E27FC236}">
                <a16:creationId xmlns:a16="http://schemas.microsoft.com/office/drawing/2014/main" id="{A32E533D-8CF5-94D4-CDAA-3767013230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43288" y="6065142"/>
            <a:ext cx="609600" cy="609600"/>
          </a:xfrm>
          <a:prstGeom prst="rect">
            <a:avLst/>
          </a:prstGeom>
        </p:spPr>
      </p:pic>
    </p:spTree>
    <p:extLst>
      <p:ext uri="{BB962C8B-B14F-4D97-AF65-F5344CB8AC3E}">
        <p14:creationId xmlns:p14="http://schemas.microsoft.com/office/powerpoint/2010/main" val="710964272"/>
      </p:ext>
    </p:extLst>
  </p:cSld>
  <p:clrMapOvr>
    <a:masterClrMapping/>
  </p:clrMapOvr>
  <mc:AlternateContent xmlns:mc="http://schemas.openxmlformats.org/markup-compatibility/2006" xmlns:p14="http://schemas.microsoft.com/office/powerpoint/2010/main">
    <mc:Choice Requires="p14">
      <p:transition p14:dur="0" advTm="31658"/>
    </mc:Choice>
    <mc:Fallback xmlns="">
      <p:transition advTm="316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0" y="2044162"/>
            <a:ext cx="4267200" cy="2769681"/>
          </a:xfrm>
        </p:spPr>
        <p:txBody>
          <a:bodyPr>
            <a:normAutofit/>
          </a:bodyPr>
          <a:lstStyle/>
          <a:p>
            <a:r>
              <a:rPr lang="en-US" sz="3600" b="1"/>
              <a:t>Say Thanks!</a:t>
            </a:r>
            <a:endParaRPr lang="en-US"/>
          </a:p>
        </p:txBody>
      </p:sp>
      <p:pic>
        <p:nvPicPr>
          <p:cNvPr id="7" name="Picture 6">
            <a:extLst>
              <a:ext uri="{FF2B5EF4-FFF2-40B4-BE49-F238E27FC236}">
                <a16:creationId xmlns:a16="http://schemas.microsoft.com/office/drawing/2014/main" id="{87493B6A-11F3-427B-3686-B49089B9E933}"/>
              </a:ext>
            </a:extLst>
          </p:cNvPr>
          <p:cNvPicPr>
            <a:picLocks noChangeAspect="1"/>
          </p:cNvPicPr>
          <p:nvPr/>
        </p:nvPicPr>
        <p:blipFill rotWithShape="1">
          <a:blip r:embed="rId5"/>
          <a:srcRect l="8799" t="10083" r="35489" b="54280"/>
          <a:stretch/>
        </p:blipFill>
        <p:spPr>
          <a:xfrm>
            <a:off x="4267200" y="230035"/>
            <a:ext cx="3841632" cy="2612367"/>
          </a:xfrm>
          <a:prstGeom prst="rect">
            <a:avLst/>
          </a:prstGeom>
          <a:ln>
            <a:solidFill>
              <a:schemeClr val="accent2">
                <a:lumMod val="75000"/>
              </a:schemeClr>
            </a:solidFill>
          </a:ln>
        </p:spPr>
      </p:pic>
      <p:sp>
        <p:nvSpPr>
          <p:cNvPr id="9" name="Oval 8">
            <a:extLst>
              <a:ext uri="{FF2B5EF4-FFF2-40B4-BE49-F238E27FC236}">
                <a16:creationId xmlns:a16="http://schemas.microsoft.com/office/drawing/2014/main" id="{25BC30A7-D903-7A09-3E53-7C4355520CF9}"/>
              </a:ext>
            </a:extLst>
          </p:cNvPr>
          <p:cNvSpPr/>
          <p:nvPr/>
        </p:nvSpPr>
        <p:spPr>
          <a:xfrm>
            <a:off x="7073660" y="2044162"/>
            <a:ext cx="874144" cy="75079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6" name="Picture 15">
            <a:extLst>
              <a:ext uri="{FF2B5EF4-FFF2-40B4-BE49-F238E27FC236}">
                <a16:creationId xmlns:a16="http://schemas.microsoft.com/office/drawing/2014/main" id="{5BF8E10D-AF58-6CD9-2B3B-F2A16623FA7F}"/>
              </a:ext>
            </a:extLst>
          </p:cNvPr>
          <p:cNvPicPr>
            <a:picLocks noChangeAspect="1"/>
          </p:cNvPicPr>
          <p:nvPr/>
        </p:nvPicPr>
        <p:blipFill>
          <a:blip r:embed="rId6"/>
          <a:stretch>
            <a:fillRect/>
          </a:stretch>
        </p:blipFill>
        <p:spPr>
          <a:xfrm>
            <a:off x="8250685" y="2794959"/>
            <a:ext cx="3841632" cy="907043"/>
          </a:xfrm>
          <a:prstGeom prst="rect">
            <a:avLst/>
          </a:prstGeom>
          <a:ln>
            <a:solidFill>
              <a:schemeClr val="accent2">
                <a:lumMod val="75000"/>
              </a:schemeClr>
            </a:solidFill>
          </a:ln>
        </p:spPr>
      </p:pic>
      <p:sp>
        <p:nvSpPr>
          <p:cNvPr id="18" name="Arrow: Curved Right 17">
            <a:extLst>
              <a:ext uri="{FF2B5EF4-FFF2-40B4-BE49-F238E27FC236}">
                <a16:creationId xmlns:a16="http://schemas.microsoft.com/office/drawing/2014/main" id="{5C3B55D6-7785-F148-8A84-10748C4ACA73}"/>
              </a:ext>
            </a:extLst>
          </p:cNvPr>
          <p:cNvSpPr/>
          <p:nvPr/>
        </p:nvSpPr>
        <p:spPr>
          <a:xfrm rot="19731876">
            <a:off x="7324463" y="3015186"/>
            <a:ext cx="605767" cy="859601"/>
          </a:xfrm>
          <a:prstGeom prst="curvedRightArrow">
            <a:avLst>
              <a:gd name="adj1" fmla="val 25000"/>
              <a:gd name="adj2" fmla="val 58851"/>
              <a:gd name="adj3" fmla="val 3694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pic>
        <p:nvPicPr>
          <p:cNvPr id="20" name="Picture 19">
            <a:extLst>
              <a:ext uri="{FF2B5EF4-FFF2-40B4-BE49-F238E27FC236}">
                <a16:creationId xmlns:a16="http://schemas.microsoft.com/office/drawing/2014/main" id="{BD6BE45C-9942-1B11-D26F-9A74B58F5B39}"/>
              </a:ext>
            </a:extLst>
          </p:cNvPr>
          <p:cNvPicPr>
            <a:picLocks noChangeAspect="1"/>
          </p:cNvPicPr>
          <p:nvPr/>
        </p:nvPicPr>
        <p:blipFill>
          <a:blip r:embed="rId7"/>
          <a:stretch>
            <a:fillRect/>
          </a:stretch>
        </p:blipFill>
        <p:spPr>
          <a:xfrm>
            <a:off x="4564217" y="4015601"/>
            <a:ext cx="5018887" cy="2769681"/>
          </a:xfrm>
          <a:prstGeom prst="rect">
            <a:avLst/>
          </a:prstGeom>
          <a:ln>
            <a:solidFill>
              <a:schemeClr val="accent2">
                <a:lumMod val="75000"/>
              </a:schemeClr>
            </a:solidFill>
          </a:ln>
        </p:spPr>
      </p:pic>
      <p:sp>
        <p:nvSpPr>
          <p:cNvPr id="21" name="Arrow: Curved Right 20">
            <a:extLst>
              <a:ext uri="{FF2B5EF4-FFF2-40B4-BE49-F238E27FC236}">
                <a16:creationId xmlns:a16="http://schemas.microsoft.com/office/drawing/2014/main" id="{8762841F-7CEA-D7B2-8F38-1F9AA75A9AA6}"/>
              </a:ext>
            </a:extLst>
          </p:cNvPr>
          <p:cNvSpPr/>
          <p:nvPr/>
        </p:nvSpPr>
        <p:spPr>
          <a:xfrm rot="1264116" flipH="1">
            <a:off x="9960634" y="3795229"/>
            <a:ext cx="670943" cy="1909708"/>
          </a:xfrm>
          <a:prstGeom prst="curvedRightArrow">
            <a:avLst>
              <a:gd name="adj1" fmla="val 25000"/>
              <a:gd name="adj2" fmla="val 58851"/>
              <a:gd name="adj3" fmla="val 3694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pic>
        <p:nvPicPr>
          <p:cNvPr id="2" name="s16">
            <a:hlinkClick r:id="" action="ppaction://media"/>
            <a:extLst>
              <a:ext uri="{FF2B5EF4-FFF2-40B4-BE49-F238E27FC236}">
                <a16:creationId xmlns:a16="http://schemas.microsoft.com/office/drawing/2014/main" id="{D915DB7B-B1F6-DBF2-A1B6-87F11E82D9F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2408" y="5886450"/>
            <a:ext cx="609600" cy="609600"/>
          </a:xfrm>
          <a:prstGeom prst="rect">
            <a:avLst/>
          </a:prstGeom>
        </p:spPr>
      </p:pic>
    </p:spTree>
    <p:extLst>
      <p:ext uri="{BB962C8B-B14F-4D97-AF65-F5344CB8AC3E}">
        <p14:creationId xmlns:p14="http://schemas.microsoft.com/office/powerpoint/2010/main" val="3269951578"/>
      </p:ext>
    </p:extLst>
  </p:cSld>
  <p:clrMapOvr>
    <a:masterClrMapping/>
  </p:clrMapOvr>
  <mc:AlternateContent xmlns:mc="http://schemas.openxmlformats.org/markup-compatibility/2006" xmlns:p14="http://schemas.microsoft.com/office/powerpoint/2010/main">
    <mc:Choice Requires="p14">
      <p:transition p14:dur="0" advTm="22893"/>
    </mc:Choice>
    <mc:Fallback xmlns="">
      <p:transition advTm="228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167DAD5-3667-E5C0-1F9D-7E1E7267578C}"/>
              </a:ext>
            </a:extLst>
          </p:cNvPr>
          <p:cNvSpPr>
            <a:spLocks noGrp="1"/>
          </p:cNvSpPr>
          <p:nvPr>
            <p:ph type="title"/>
          </p:nvPr>
        </p:nvSpPr>
        <p:spPr>
          <a:xfrm>
            <a:off x="441295" y="123684"/>
            <a:ext cx="10088160" cy="1816754"/>
          </a:xfrm>
        </p:spPr>
        <p:txBody>
          <a:bodyPr>
            <a:normAutofit/>
          </a:bodyPr>
          <a:lstStyle/>
          <a:p>
            <a:r>
              <a:rPr lang="en-US"/>
              <a:t>Girl Scout Product Deliveries </a:t>
            </a:r>
          </a:p>
        </p:txBody>
      </p:sp>
      <p:sp>
        <p:nvSpPr>
          <p:cNvPr id="3" name="Content Placeholder 2">
            <a:extLst>
              <a:ext uri="{FF2B5EF4-FFF2-40B4-BE49-F238E27FC236}">
                <a16:creationId xmlns:a16="http://schemas.microsoft.com/office/drawing/2014/main" id="{E86923A5-01CF-ABF9-7EED-C856DB593D14}"/>
              </a:ext>
            </a:extLst>
          </p:cNvPr>
          <p:cNvSpPr>
            <a:spLocks noGrp="1"/>
          </p:cNvSpPr>
          <p:nvPr>
            <p:ph idx="1"/>
          </p:nvPr>
        </p:nvSpPr>
        <p:spPr>
          <a:xfrm>
            <a:off x="440278" y="2762865"/>
            <a:ext cx="7139324" cy="3682247"/>
          </a:xfrm>
        </p:spPr>
        <p:txBody>
          <a:bodyPr vert="horz" lIns="91440" tIns="45720" rIns="91440" bIns="45720" rtlCol="0" anchor="t">
            <a:normAutofit/>
          </a:bodyPr>
          <a:lstStyle/>
          <a:p>
            <a:r>
              <a:rPr lang="en-US" dirty="0">
                <a:effectLst/>
                <a:ea typeface="Calibri"/>
                <a:cs typeface="Trefoil Sans"/>
              </a:rPr>
              <a:t>Coordinate delivery </a:t>
            </a:r>
          </a:p>
          <a:p>
            <a:r>
              <a:rPr lang="en-US" dirty="0"/>
              <a:t>Click the </a:t>
            </a:r>
            <a:r>
              <a:rPr lang="en-US" i="1" dirty="0"/>
              <a:t>Sales Report </a:t>
            </a:r>
            <a:r>
              <a:rPr lang="en-US" dirty="0"/>
              <a:t>Icon M2 site </a:t>
            </a:r>
          </a:p>
          <a:p>
            <a:r>
              <a:rPr lang="en-US" dirty="0"/>
              <a:t>Click </a:t>
            </a:r>
            <a:r>
              <a:rPr lang="en-US" i="1" dirty="0"/>
              <a:t>Online Nuts Girl Delivered</a:t>
            </a:r>
            <a:r>
              <a:rPr lang="en-US" dirty="0"/>
              <a:t> tab</a:t>
            </a:r>
          </a:p>
          <a:p>
            <a:pPr marL="0" indent="0">
              <a:buNone/>
            </a:pPr>
            <a:endParaRPr lang="en-US" sz="2000" dirty="0"/>
          </a:p>
        </p:txBody>
      </p:sp>
      <p:pic>
        <p:nvPicPr>
          <p:cNvPr id="6" name="Picture 5" descr="A colorful flower and leaves on a black background&#10;&#10;Description automatically generated">
            <a:extLst>
              <a:ext uri="{FF2B5EF4-FFF2-40B4-BE49-F238E27FC236}">
                <a16:creationId xmlns:a16="http://schemas.microsoft.com/office/drawing/2014/main" id="{D4011A14-1DAA-98D1-C36C-D0A0D337DADE}"/>
              </a:ext>
            </a:extLst>
          </p:cNvPr>
          <p:cNvPicPr>
            <a:picLocks noChangeAspect="1"/>
          </p:cNvPicPr>
          <p:nvPr/>
        </p:nvPicPr>
        <p:blipFill>
          <a:blip r:embed="rId5"/>
          <a:stretch>
            <a:fillRect/>
          </a:stretch>
        </p:blipFill>
        <p:spPr>
          <a:xfrm>
            <a:off x="7927202" y="2063436"/>
            <a:ext cx="3433008" cy="3755915"/>
          </a:xfrm>
          <a:prstGeom prst="rect">
            <a:avLst/>
          </a:prstGeom>
        </p:spPr>
      </p:pic>
      <p:sp>
        <p:nvSpPr>
          <p:cNvPr id="20" name="Freeform: Shape 1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s17">
            <a:hlinkClick r:id="" action="ppaction://media"/>
            <a:extLst>
              <a:ext uri="{FF2B5EF4-FFF2-40B4-BE49-F238E27FC236}">
                <a16:creationId xmlns:a16="http://schemas.microsoft.com/office/drawing/2014/main" id="{B3632FA1-9E07-DDDE-1D0F-A6759C0D67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6425" y="6004299"/>
            <a:ext cx="609600" cy="609600"/>
          </a:xfrm>
          <a:prstGeom prst="rect">
            <a:avLst/>
          </a:prstGeom>
        </p:spPr>
      </p:pic>
    </p:spTree>
    <p:extLst>
      <p:ext uri="{BB962C8B-B14F-4D97-AF65-F5344CB8AC3E}">
        <p14:creationId xmlns:p14="http://schemas.microsoft.com/office/powerpoint/2010/main" val="395103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BCB48-867D-CCB0-093A-6DBC72C047CF}"/>
              </a:ext>
            </a:extLst>
          </p:cNvPr>
          <p:cNvSpPr>
            <a:spLocks noGrp="1"/>
          </p:cNvSpPr>
          <p:nvPr>
            <p:ph type="title"/>
          </p:nvPr>
        </p:nvSpPr>
        <p:spPr>
          <a:xfrm>
            <a:off x="6417733" y="127820"/>
            <a:ext cx="5291663" cy="816078"/>
          </a:xfrm>
        </p:spPr>
        <p:txBody>
          <a:bodyPr anchor="b">
            <a:normAutofit/>
          </a:bodyPr>
          <a:lstStyle/>
          <a:p>
            <a:r>
              <a:rPr lang="en-US" sz="4000" dirty="0"/>
              <a:t>Care to Share</a:t>
            </a:r>
          </a:p>
        </p:txBody>
      </p:sp>
      <p:pic>
        <p:nvPicPr>
          <p:cNvPr id="5" name="Picture 4" descr="A building with flags in front of it&#10;&#10;Description automatically generated">
            <a:extLst>
              <a:ext uri="{FF2B5EF4-FFF2-40B4-BE49-F238E27FC236}">
                <a16:creationId xmlns:a16="http://schemas.microsoft.com/office/drawing/2014/main" id="{2C521024-A92F-7A07-FED9-F979A2DE9081}"/>
              </a:ext>
            </a:extLst>
          </p:cNvPr>
          <p:cNvPicPr>
            <a:picLocks noChangeAspect="1"/>
          </p:cNvPicPr>
          <p:nvPr/>
        </p:nvPicPr>
        <p:blipFill rotWithShape="1">
          <a:blip r:embed="rId5">
            <a:extLst>
              <a:ext uri="{28A0092B-C50C-407E-A947-70E740481C1C}">
                <a14:useLocalDpi xmlns:a14="http://schemas.microsoft.com/office/drawing/2010/main" val="0"/>
              </a:ext>
            </a:extLst>
          </a:blip>
          <a:srcRect l="25228" r="15424" b="-2"/>
          <a:stretch/>
        </p:blipFill>
        <p:spPr>
          <a:xfrm>
            <a:off x="0"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815402BA-1D80-DF37-FF4D-6E8EB81BF4E7}"/>
              </a:ext>
            </a:extLst>
          </p:cNvPr>
          <p:cNvSpPr>
            <a:spLocks noGrp="1"/>
          </p:cNvSpPr>
          <p:nvPr>
            <p:ph idx="1"/>
          </p:nvPr>
        </p:nvSpPr>
        <p:spPr>
          <a:xfrm>
            <a:off x="6096000" y="1327356"/>
            <a:ext cx="5909187" cy="5402824"/>
          </a:xfrm>
        </p:spPr>
        <p:txBody>
          <a:bodyPr vert="horz" lIns="91440" tIns="45720" rIns="91440" bIns="45720" rtlCol="0" anchor="t">
            <a:normAutofit/>
          </a:bodyPr>
          <a:lstStyle/>
          <a:p>
            <a:r>
              <a:rPr lang="en-US" sz="2000" dirty="0"/>
              <a:t>A great way for customers to give back to the community through donations of products.</a:t>
            </a:r>
          </a:p>
          <a:p>
            <a:r>
              <a:rPr lang="en-US" sz="2000" dirty="0"/>
              <a:t>Donations will be given to the Georgia War Veterans Home located in Milledgeville, Georgia.</a:t>
            </a:r>
          </a:p>
          <a:p>
            <a:r>
              <a:rPr lang="en-US" sz="2000" dirty="0"/>
              <a:t>*For each $8.00 donation, veterans at the Georgia War Veterans Home or a local active-duty service member will be sent one Fall Product candy or nut item. </a:t>
            </a:r>
            <a:endParaRPr lang="en-US" dirty="0"/>
          </a:p>
          <a:p>
            <a:r>
              <a:rPr lang="en-US" sz="2000" dirty="0"/>
              <a:t>Donation are credited to the girl’s sales </a:t>
            </a:r>
          </a:p>
          <a:p>
            <a:r>
              <a:rPr lang="en-US" sz="2000" dirty="0"/>
              <a:t>Girls with 5+ items donated will earn the care to share patch.</a:t>
            </a:r>
          </a:p>
        </p:txBody>
      </p:sp>
      <p:pic>
        <p:nvPicPr>
          <p:cNvPr id="8" name="Picture 7" descr="A tree with yellow text&#10;&#10;Description automatically generated">
            <a:extLst>
              <a:ext uri="{FF2B5EF4-FFF2-40B4-BE49-F238E27FC236}">
                <a16:creationId xmlns:a16="http://schemas.microsoft.com/office/drawing/2014/main" id="{71A09B3E-4083-EED7-7DA1-E505FC5A9A50}"/>
              </a:ext>
            </a:extLst>
          </p:cNvPr>
          <p:cNvPicPr>
            <a:picLocks noChangeAspect="1"/>
          </p:cNvPicPr>
          <p:nvPr/>
        </p:nvPicPr>
        <p:blipFill>
          <a:blip r:embed="rId6"/>
          <a:stretch>
            <a:fillRect/>
          </a:stretch>
        </p:blipFill>
        <p:spPr>
          <a:xfrm>
            <a:off x="10785308" y="123825"/>
            <a:ext cx="1028700" cy="895350"/>
          </a:xfrm>
          <a:prstGeom prst="rect">
            <a:avLst/>
          </a:prstGeom>
        </p:spPr>
      </p:pic>
      <p:pic>
        <p:nvPicPr>
          <p:cNvPr id="4" name="s18">
            <a:hlinkClick r:id="" action="ppaction://media"/>
            <a:extLst>
              <a:ext uri="{FF2B5EF4-FFF2-40B4-BE49-F238E27FC236}">
                <a16:creationId xmlns:a16="http://schemas.microsoft.com/office/drawing/2014/main" id="{334B348A-D877-6AC7-898D-68A9D3FB79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90058" y="6038850"/>
            <a:ext cx="609600" cy="609600"/>
          </a:xfrm>
          <a:prstGeom prst="rect">
            <a:avLst/>
          </a:prstGeom>
        </p:spPr>
      </p:pic>
    </p:spTree>
    <p:extLst>
      <p:ext uri="{BB962C8B-B14F-4D97-AF65-F5344CB8AC3E}">
        <p14:creationId xmlns:p14="http://schemas.microsoft.com/office/powerpoint/2010/main" val="12308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13967E-CB88-0F5C-9B86-6AE956D8DB58}"/>
              </a:ext>
            </a:extLst>
          </p:cNvPr>
          <p:cNvSpPr>
            <a:spLocks noGrp="1"/>
          </p:cNvSpPr>
          <p:nvPr>
            <p:ph type="title"/>
          </p:nvPr>
        </p:nvSpPr>
        <p:spPr>
          <a:xfrm>
            <a:off x="1255057" y="5279509"/>
            <a:ext cx="9707911" cy="739881"/>
          </a:xfrm>
        </p:spPr>
        <p:txBody>
          <a:bodyPr vert="horz" lIns="91440" tIns="45720" rIns="91440" bIns="45720" rtlCol="0" anchor="b">
            <a:normAutofit/>
          </a:bodyPr>
          <a:lstStyle/>
          <a:p>
            <a:pPr algn="ctr"/>
            <a:r>
              <a:rPr lang="en-US" sz="3600"/>
              <a:t>Coloring Contest</a:t>
            </a:r>
          </a:p>
        </p:txBody>
      </p:sp>
      <p:pic>
        <p:nvPicPr>
          <p:cNvPr id="6" name="Content Placeholder 5" descr="A coloring page of an elephant in a pool&#10;&#10;Description automatically generated">
            <a:extLst>
              <a:ext uri="{FF2B5EF4-FFF2-40B4-BE49-F238E27FC236}">
                <a16:creationId xmlns:a16="http://schemas.microsoft.com/office/drawing/2014/main" id="{3AAE2361-62C5-3FFD-3088-807F57285A24}"/>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255057" y="306049"/>
            <a:ext cx="3386700" cy="4369937"/>
          </a:xfrm>
          <a:prstGeom prst="rect">
            <a:avLst/>
          </a:prstGeom>
        </p:spPr>
      </p:pic>
      <p:pic>
        <p:nvPicPr>
          <p:cNvPr id="10" name="Content Placeholder 9" descr="Coloring page of a coloring book&#10;&#10;Description automatically generated">
            <a:extLst>
              <a:ext uri="{FF2B5EF4-FFF2-40B4-BE49-F238E27FC236}">
                <a16:creationId xmlns:a16="http://schemas.microsoft.com/office/drawing/2014/main" id="{34FE6778-68E6-20D3-9D2F-55958A5D8A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0471" y="306049"/>
            <a:ext cx="3419475" cy="4369937"/>
          </a:xfrm>
          <a:prstGeom prst="rect">
            <a:avLst/>
          </a:prstGeom>
        </p:spPr>
      </p:pic>
      <p:pic>
        <p:nvPicPr>
          <p:cNvPr id="11" name="Picture 10" descr="A colorful text on a black background&#10;&#10;Description automatically generated">
            <a:extLst>
              <a:ext uri="{FF2B5EF4-FFF2-40B4-BE49-F238E27FC236}">
                <a16:creationId xmlns:a16="http://schemas.microsoft.com/office/drawing/2014/main" id="{7A1CCCCC-6F1C-E0B0-320E-520A66A14EBA}"/>
              </a:ext>
            </a:extLst>
          </p:cNvPr>
          <p:cNvPicPr>
            <a:picLocks noChangeAspect="1"/>
          </p:cNvPicPr>
          <p:nvPr/>
        </p:nvPicPr>
        <p:blipFill>
          <a:blip r:embed="rId7"/>
          <a:stretch>
            <a:fillRect/>
          </a:stretch>
        </p:blipFill>
        <p:spPr>
          <a:xfrm>
            <a:off x="994030" y="5514596"/>
            <a:ext cx="2843908" cy="504794"/>
          </a:xfrm>
          <a:prstGeom prst="rect">
            <a:avLst/>
          </a:prstGeom>
        </p:spPr>
      </p:pic>
      <p:pic>
        <p:nvPicPr>
          <p:cNvPr id="13" name="s19">
            <a:hlinkClick r:id="" action="ppaction://media"/>
            <a:extLst>
              <a:ext uri="{FF2B5EF4-FFF2-40B4-BE49-F238E27FC236}">
                <a16:creationId xmlns:a16="http://schemas.microsoft.com/office/drawing/2014/main" id="{846A8279-4684-BB92-BB36-033C21E462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87025" y="5902658"/>
            <a:ext cx="609600" cy="609600"/>
          </a:xfrm>
          <a:prstGeom prst="rect">
            <a:avLst/>
          </a:prstGeom>
        </p:spPr>
      </p:pic>
    </p:spTree>
    <p:extLst>
      <p:ext uri="{BB962C8B-B14F-4D97-AF65-F5344CB8AC3E}">
        <p14:creationId xmlns:p14="http://schemas.microsoft.com/office/powerpoint/2010/main" val="44303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7B160B9-C3A3-0500-BB9A-1D22D42FD37A}"/>
              </a:ext>
            </a:extLst>
          </p:cNvPr>
          <p:cNvSpPr>
            <a:spLocks noGrp="1"/>
          </p:cNvSpPr>
          <p:nvPr>
            <p:ph type="title"/>
          </p:nvPr>
        </p:nvSpPr>
        <p:spPr>
          <a:xfrm>
            <a:off x="5188945" y="609600"/>
            <a:ext cx="6709271" cy="1322887"/>
          </a:xfrm>
        </p:spPr>
        <p:txBody>
          <a:bodyPr vert="horz" lIns="91440" tIns="45720" rIns="91440" bIns="45720" rtlCol="0" anchor="ctr">
            <a:normAutofit/>
          </a:bodyPr>
          <a:lstStyle/>
          <a:p>
            <a:r>
              <a:rPr lang="en-US" sz="3700" kern="1200" dirty="0">
                <a:solidFill>
                  <a:schemeClr val="tx1"/>
                </a:solidFill>
                <a:latin typeface="+mj-lt"/>
                <a:ea typeface="+mj-ea"/>
                <a:cs typeface="+mj-cs"/>
              </a:rPr>
              <a:t>Why your Girl Scouts </a:t>
            </a: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should participate</a:t>
            </a:r>
          </a:p>
        </p:txBody>
      </p:sp>
      <p:pic>
        <p:nvPicPr>
          <p:cNvPr id="6" name="Picture 5">
            <a:extLst>
              <a:ext uri="{FF2B5EF4-FFF2-40B4-BE49-F238E27FC236}">
                <a16:creationId xmlns:a16="http://schemas.microsoft.com/office/drawing/2014/main" id="{F3DD6733-03C0-71A7-2FDB-B52B62BA8B2D}"/>
              </a:ext>
            </a:extLst>
          </p:cNvPr>
          <p:cNvPicPr>
            <a:picLocks noChangeAspect="1"/>
          </p:cNvPicPr>
          <p:nvPr/>
        </p:nvPicPr>
        <p:blipFill>
          <a:blip r:embed="rId5"/>
          <a:stretch>
            <a:fillRect/>
          </a:stretch>
        </p:blipFill>
        <p:spPr>
          <a:xfrm>
            <a:off x="1403522" y="675564"/>
            <a:ext cx="2261961" cy="5516967"/>
          </a:xfrm>
          <a:prstGeom prst="rect">
            <a:avLst/>
          </a:prstGeom>
        </p:spPr>
      </p:pic>
      <p:sp>
        <p:nvSpPr>
          <p:cNvPr id="4" name="Content Placeholder 3">
            <a:extLst>
              <a:ext uri="{FF2B5EF4-FFF2-40B4-BE49-F238E27FC236}">
                <a16:creationId xmlns:a16="http://schemas.microsoft.com/office/drawing/2014/main" id="{95250CA1-9A61-0C56-31DF-14A1D313F7AD}"/>
              </a:ext>
            </a:extLst>
          </p:cNvPr>
          <p:cNvSpPr>
            <a:spLocks/>
          </p:cNvSpPr>
          <p:nvPr/>
        </p:nvSpPr>
        <p:spPr>
          <a:xfrm>
            <a:off x="5867400" y="2194102"/>
            <a:ext cx="5310116" cy="3908585"/>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3200" dirty="0"/>
              <a:t>Business Ethics</a:t>
            </a:r>
          </a:p>
          <a:p>
            <a:pPr marL="285750" indent="-228600">
              <a:lnSpc>
                <a:spcPct val="90000"/>
              </a:lnSpc>
              <a:spcAft>
                <a:spcPts val="600"/>
              </a:spcAft>
              <a:buFont typeface="Arial" panose="020B0604020202020204" pitchFamily="34" charset="0"/>
              <a:buChar char="•"/>
            </a:pPr>
            <a:r>
              <a:rPr lang="en-US" sz="3200" dirty="0"/>
              <a:t>Decision Making</a:t>
            </a:r>
          </a:p>
          <a:p>
            <a:pPr marL="285750" indent="-228600">
              <a:lnSpc>
                <a:spcPct val="90000"/>
              </a:lnSpc>
              <a:spcAft>
                <a:spcPts val="600"/>
              </a:spcAft>
              <a:buFont typeface="Arial" panose="020B0604020202020204" pitchFamily="34" charset="0"/>
              <a:buChar char="•"/>
            </a:pPr>
            <a:r>
              <a:rPr lang="en-US" sz="3200" dirty="0"/>
              <a:t>Goal Setting</a:t>
            </a:r>
          </a:p>
          <a:p>
            <a:pPr marL="285750" indent="-228600">
              <a:lnSpc>
                <a:spcPct val="90000"/>
              </a:lnSpc>
              <a:spcAft>
                <a:spcPts val="600"/>
              </a:spcAft>
              <a:buFont typeface="Arial" panose="020B0604020202020204" pitchFamily="34" charset="0"/>
              <a:buChar char="•"/>
            </a:pPr>
            <a:r>
              <a:rPr lang="en-US" sz="3200" dirty="0"/>
              <a:t>Money Management</a:t>
            </a:r>
          </a:p>
          <a:p>
            <a:pPr marL="285750" indent="-228600">
              <a:lnSpc>
                <a:spcPct val="90000"/>
              </a:lnSpc>
              <a:spcAft>
                <a:spcPts val="600"/>
              </a:spcAft>
              <a:buFont typeface="Arial" panose="020B0604020202020204" pitchFamily="34" charset="0"/>
              <a:buChar char="•"/>
            </a:pPr>
            <a:r>
              <a:rPr lang="en-US" sz="3200" dirty="0"/>
              <a:t>People Skills</a:t>
            </a:r>
          </a:p>
        </p:txBody>
      </p:sp>
      <p:sp>
        <p:nvSpPr>
          <p:cNvPr id="3" name="Text Placeholder 2">
            <a:extLst>
              <a:ext uri="{FF2B5EF4-FFF2-40B4-BE49-F238E27FC236}">
                <a16:creationId xmlns:a16="http://schemas.microsoft.com/office/drawing/2014/main" id="{431834BF-1F50-D24F-5D8D-4F5AA79E8B7E}"/>
              </a:ext>
            </a:extLst>
          </p:cNvPr>
          <p:cNvSpPr>
            <a:spLocks/>
          </p:cNvSpPr>
          <p:nvPr/>
        </p:nvSpPr>
        <p:spPr>
          <a:xfrm>
            <a:off x="980066" y="1713556"/>
            <a:ext cx="10303797" cy="1621766"/>
          </a:xfrm>
          <a:prstGeom prst="rect">
            <a:avLst/>
          </a:prstGeom>
        </p:spPr>
        <p:txBody>
          <a:bodyPr lIns="91440" tIns="45720" rIns="91440" bIns="45720" anchor="t">
            <a:noAutofit/>
          </a:bodyPr>
          <a:lstStyle/>
          <a:p>
            <a:pPr defTabSz="841248">
              <a:spcAft>
                <a:spcPts val="600"/>
              </a:spcAft>
            </a:pPr>
            <a:endParaRPr lang="en-US" sz="2800" dirty="0"/>
          </a:p>
        </p:txBody>
      </p:sp>
      <p:pic>
        <p:nvPicPr>
          <p:cNvPr id="8" name="s2">
            <a:hlinkClick r:id="" action="ppaction://media"/>
            <a:extLst>
              <a:ext uri="{FF2B5EF4-FFF2-40B4-BE49-F238E27FC236}">
                <a16:creationId xmlns:a16="http://schemas.microsoft.com/office/drawing/2014/main" id="{AB237127-8D6F-26C0-AA14-1637979EAC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3678" y="6059502"/>
            <a:ext cx="609600" cy="609600"/>
          </a:xfrm>
          <a:prstGeom prst="rect">
            <a:avLst/>
          </a:prstGeom>
        </p:spPr>
      </p:pic>
    </p:spTree>
    <p:extLst>
      <p:ext uri="{BB962C8B-B14F-4D97-AF65-F5344CB8AC3E}">
        <p14:creationId xmlns:p14="http://schemas.microsoft.com/office/powerpoint/2010/main" val="33876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4" name="Rectangle 253">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BDD35C-F11F-2D14-B50A-FC6D93D7EC17}"/>
              </a:ext>
            </a:extLst>
          </p:cNvPr>
          <p:cNvSpPr>
            <a:spLocks noGrp="1"/>
          </p:cNvSpPr>
          <p:nvPr>
            <p:ph type="title"/>
          </p:nvPr>
        </p:nvSpPr>
        <p:spPr>
          <a:xfrm>
            <a:off x="838200" y="557188"/>
            <a:ext cx="4862848" cy="5569291"/>
          </a:xfrm>
        </p:spPr>
        <p:txBody>
          <a:bodyPr>
            <a:normAutofit/>
          </a:bodyPr>
          <a:lstStyle/>
          <a:p>
            <a:r>
              <a:rPr lang="en-US" sz="5200">
                <a:latin typeface="Girl Scout Text Book" panose="02020003000000000000" pitchFamily="18" charset="0"/>
              </a:rPr>
              <a:t>Product Program Proceeds</a:t>
            </a:r>
          </a:p>
        </p:txBody>
      </p:sp>
      <p:graphicFrame>
        <p:nvGraphicFramePr>
          <p:cNvPr id="7" name="Content Placeholder 2">
            <a:extLst>
              <a:ext uri="{FF2B5EF4-FFF2-40B4-BE49-F238E27FC236}">
                <a16:creationId xmlns:a16="http://schemas.microsoft.com/office/drawing/2014/main" id="{238E6D57-D4B0-D8A4-58C3-823B6891B4C7}"/>
              </a:ext>
            </a:extLst>
          </p:cNvPr>
          <p:cNvGraphicFramePr>
            <a:graphicFrameLocks noGrp="1"/>
          </p:cNvGraphicFramePr>
          <p:nvPr>
            <p:ph idx="1"/>
            <p:extLst>
              <p:ext uri="{D42A27DB-BD31-4B8C-83A1-F6EECF244321}">
                <p14:modId xmlns:p14="http://schemas.microsoft.com/office/powerpoint/2010/main" val="2595505311"/>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20">
            <a:hlinkClick r:id="" action="ppaction://media"/>
            <a:extLst>
              <a:ext uri="{FF2B5EF4-FFF2-40B4-BE49-F238E27FC236}">
                <a16:creationId xmlns:a16="http://schemas.microsoft.com/office/drawing/2014/main" id="{97E644C8-7B48-B193-347A-913D44DD1F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657345" y="5882639"/>
            <a:ext cx="609600" cy="609600"/>
          </a:xfrm>
          <a:prstGeom prst="rect">
            <a:avLst/>
          </a:prstGeom>
        </p:spPr>
      </p:pic>
    </p:spTree>
    <p:extLst>
      <p:ext uri="{BB962C8B-B14F-4D97-AF65-F5344CB8AC3E}">
        <p14:creationId xmlns:p14="http://schemas.microsoft.com/office/powerpoint/2010/main" val="94761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60A93E8-0126-B423-E27D-B40A20613A3F}"/>
              </a:ext>
            </a:extLst>
          </p:cNvPr>
          <p:cNvSpPr>
            <a:spLocks noGrp="1"/>
          </p:cNvSpPr>
          <p:nvPr>
            <p:ph type="title"/>
          </p:nvPr>
        </p:nvSpPr>
        <p:spPr>
          <a:xfrm>
            <a:off x="1137034" y="609597"/>
            <a:ext cx="9392421" cy="1330841"/>
          </a:xfrm>
        </p:spPr>
        <p:txBody>
          <a:bodyPr>
            <a:normAutofit/>
          </a:bodyPr>
          <a:lstStyle/>
          <a:p>
            <a:r>
              <a:rPr lang="en-US">
                <a:latin typeface="Girl Scout Text Book" panose="02020003000000000000" pitchFamily="18" charset="0"/>
              </a:rPr>
              <a:t>Things to Remember</a:t>
            </a:r>
          </a:p>
        </p:txBody>
      </p:sp>
      <p:sp>
        <p:nvSpPr>
          <p:cNvPr id="28" name="Freeform: Shape 27">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D8D8DD7E-2202-85C6-40F4-07AF3310ACF9}"/>
              </a:ext>
            </a:extLst>
          </p:cNvPr>
          <p:cNvGraphicFramePr>
            <a:graphicFrameLocks noGrp="1"/>
          </p:cNvGraphicFramePr>
          <p:nvPr>
            <p:ph idx="1"/>
            <p:extLst>
              <p:ext uri="{D42A27DB-BD31-4B8C-83A1-F6EECF244321}">
                <p14:modId xmlns:p14="http://schemas.microsoft.com/office/powerpoint/2010/main" val="1402814481"/>
              </p:ext>
            </p:extLst>
          </p:nvPr>
        </p:nvGraphicFramePr>
        <p:xfrm>
          <a:off x="1137034" y="2198362"/>
          <a:ext cx="4958966" cy="39177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22">
            <a:hlinkClick r:id="" action="ppaction://media"/>
            <a:extLst>
              <a:ext uri="{FF2B5EF4-FFF2-40B4-BE49-F238E27FC236}">
                <a16:creationId xmlns:a16="http://schemas.microsoft.com/office/drawing/2014/main" id="{6CB6FAB3-689F-18F8-F044-9179A8BE67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29455" y="6228907"/>
            <a:ext cx="609600" cy="609600"/>
          </a:xfrm>
          <a:prstGeom prst="rect">
            <a:avLst/>
          </a:prstGeom>
        </p:spPr>
      </p:pic>
    </p:spTree>
    <p:extLst>
      <p:ext uri="{BB962C8B-B14F-4D97-AF65-F5344CB8AC3E}">
        <p14:creationId xmlns:p14="http://schemas.microsoft.com/office/powerpoint/2010/main" val="7567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B07011E-1E24-5E99-7C5E-1DF13B7D5198}"/>
              </a:ext>
            </a:extLst>
          </p:cNvPr>
          <p:cNvSpPr>
            <a:spLocks noGrp="1"/>
          </p:cNvSpPr>
          <p:nvPr>
            <p:ph type="title"/>
          </p:nvPr>
        </p:nvSpPr>
        <p:spPr>
          <a:xfrm>
            <a:off x="1137034" y="609597"/>
            <a:ext cx="9392421" cy="1330841"/>
          </a:xfrm>
        </p:spPr>
        <p:txBody>
          <a:bodyPr>
            <a:normAutofit/>
          </a:bodyPr>
          <a:lstStyle/>
          <a:p>
            <a:r>
              <a:rPr lang="en-US"/>
              <a:t>R-elephant Dates                   </a:t>
            </a:r>
          </a:p>
        </p:txBody>
      </p:sp>
      <p:sp>
        <p:nvSpPr>
          <p:cNvPr id="3" name="Content Placeholder 2">
            <a:extLst>
              <a:ext uri="{FF2B5EF4-FFF2-40B4-BE49-F238E27FC236}">
                <a16:creationId xmlns:a16="http://schemas.microsoft.com/office/drawing/2014/main" id="{05D8F55F-5CD9-15E2-DBB9-533C00385EBE}"/>
              </a:ext>
            </a:extLst>
          </p:cNvPr>
          <p:cNvSpPr>
            <a:spLocks noGrp="1"/>
          </p:cNvSpPr>
          <p:nvPr>
            <p:ph idx="1"/>
          </p:nvPr>
        </p:nvSpPr>
        <p:spPr>
          <a:xfrm>
            <a:off x="1137034" y="2198362"/>
            <a:ext cx="4958966" cy="3917773"/>
          </a:xfrm>
        </p:spPr>
        <p:txBody>
          <a:bodyPr vert="horz" lIns="91440" tIns="45720" rIns="91440" bIns="45720" rtlCol="0" anchor="t">
            <a:normAutofit lnSpcReduction="10000"/>
          </a:bodyPr>
          <a:lstStyle/>
          <a:p>
            <a:pPr>
              <a:buFont typeface="Wingdings" panose="05000000000000000000" pitchFamily="2" charset="2"/>
              <a:buChar char="§"/>
            </a:pPr>
            <a:r>
              <a:rPr lang="en-US" sz="2000" b="1" dirty="0"/>
              <a:t>9/21 </a:t>
            </a:r>
            <a:r>
              <a:rPr lang="en-US" sz="2000" dirty="0"/>
              <a:t>-  Fall Product Program KICKS OFF</a:t>
            </a:r>
          </a:p>
          <a:p>
            <a:pPr marL="0" indent="0">
              <a:buNone/>
            </a:pPr>
            <a:endParaRPr lang="en-US" sz="2000"/>
          </a:p>
          <a:p>
            <a:pPr>
              <a:buFont typeface="Wingdings" panose="05000000000000000000" pitchFamily="2" charset="2"/>
              <a:buChar char="§"/>
            </a:pPr>
            <a:r>
              <a:rPr lang="en-US" sz="2000" b="1" dirty="0"/>
              <a:t>10/30</a:t>
            </a:r>
            <a:r>
              <a:rPr lang="en-US" sz="2000" dirty="0"/>
              <a:t> –Parents and participants to submit paper order entries no later than 11:59 p.m.</a:t>
            </a:r>
          </a:p>
          <a:p>
            <a:pPr>
              <a:buFont typeface="Wingdings" panose="05000000000000000000" pitchFamily="2" charset="2"/>
              <a:buChar char="§"/>
            </a:pPr>
            <a:endParaRPr lang="en-US" sz="2000"/>
          </a:p>
          <a:p>
            <a:pPr>
              <a:buFont typeface="Wingdings" panose="05000000000000000000" pitchFamily="2" charset="2"/>
              <a:buChar char="§"/>
            </a:pPr>
            <a:r>
              <a:rPr lang="en-US" sz="2000" b="1" dirty="0"/>
              <a:t>10/31</a:t>
            </a:r>
            <a:r>
              <a:rPr lang="en-US" sz="2000" dirty="0"/>
              <a:t>- Troops enter, verify and submit paper order no later than 11:59 p.m. (email SUPPM once submitted)</a:t>
            </a:r>
          </a:p>
          <a:p>
            <a:pPr marL="0" indent="0">
              <a:buNone/>
            </a:pPr>
            <a:endParaRPr lang="en-US" sz="2000"/>
          </a:p>
          <a:p>
            <a:pPr>
              <a:buFont typeface="Wingdings" panose="05000000000000000000" pitchFamily="2" charset="2"/>
              <a:buChar char="§"/>
            </a:pPr>
            <a:r>
              <a:rPr lang="en-US" sz="2000" b="1" dirty="0"/>
              <a:t>11/3 </a:t>
            </a:r>
            <a:r>
              <a:rPr lang="en-US" sz="2000" dirty="0"/>
              <a:t>– Care to share deadline/ Fall Product Program Ends at 11:59 p.m.</a:t>
            </a:r>
          </a:p>
          <a:p>
            <a:pPr marL="0" indent="0">
              <a:buNone/>
            </a:pPr>
            <a:endParaRPr lang="en-US" sz="2000"/>
          </a:p>
          <a:p>
            <a:endParaRPr lang="en-US" sz="2000"/>
          </a:p>
        </p:txBody>
      </p:sp>
      <p:pic>
        <p:nvPicPr>
          <p:cNvPr id="4" name="Picture 3" descr="A cartoon of a baby elephant&#10;&#10;Description automatically generated">
            <a:extLst>
              <a:ext uri="{FF2B5EF4-FFF2-40B4-BE49-F238E27FC236}">
                <a16:creationId xmlns:a16="http://schemas.microsoft.com/office/drawing/2014/main" id="{850D2454-37CA-9046-9463-C3DC12F596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9367" y="2207722"/>
            <a:ext cx="4788505" cy="3710299"/>
          </a:xfrm>
          <a:prstGeom prst="rect">
            <a:avLst/>
          </a:prstGeom>
        </p:spPr>
      </p:pic>
      <p:sp>
        <p:nvSpPr>
          <p:cNvPr id="20" name="Freeform: Shape 1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s23">
            <a:hlinkClick r:id="" action="ppaction://media"/>
            <a:extLst>
              <a:ext uri="{FF2B5EF4-FFF2-40B4-BE49-F238E27FC236}">
                <a16:creationId xmlns:a16="http://schemas.microsoft.com/office/drawing/2014/main" id="{79A85D84-0996-6B84-FC3A-68EC0EE05A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85809" y="6248400"/>
            <a:ext cx="609600" cy="609600"/>
          </a:xfrm>
          <a:prstGeom prst="rect">
            <a:avLst/>
          </a:prstGeom>
        </p:spPr>
      </p:pic>
    </p:spTree>
    <p:extLst>
      <p:ext uri="{BB962C8B-B14F-4D97-AF65-F5344CB8AC3E}">
        <p14:creationId xmlns:p14="http://schemas.microsoft.com/office/powerpoint/2010/main" val="267326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p:txBody>
          <a:bodyPr/>
          <a:lstStyle/>
          <a:p>
            <a:r>
              <a:rPr lang="en-US" b="1" dirty="0"/>
              <a:t>FALL PRODUCT PROGRAM CUSTOMER CARE</a:t>
            </a:r>
          </a:p>
        </p:txBody>
      </p:sp>
      <p:pic>
        <p:nvPicPr>
          <p:cNvPr id="9" name="Picture 8" descr="Diagram, text&#10;&#10;Description automatically generated">
            <a:extLst>
              <a:ext uri="{FF2B5EF4-FFF2-40B4-BE49-F238E27FC236}">
                <a16:creationId xmlns:a16="http://schemas.microsoft.com/office/drawing/2014/main" id="{7D8526A9-65EA-674D-BBFB-2B91848A24C0}"/>
              </a:ext>
            </a:extLst>
          </p:cNvPr>
          <p:cNvPicPr>
            <a:picLocks noChangeAspect="1"/>
          </p:cNvPicPr>
          <p:nvPr/>
        </p:nvPicPr>
        <p:blipFill>
          <a:blip r:embed="rId5"/>
          <a:stretch>
            <a:fillRect/>
          </a:stretch>
        </p:blipFill>
        <p:spPr>
          <a:xfrm>
            <a:off x="6697471" y="3627947"/>
            <a:ext cx="5075636" cy="2900364"/>
          </a:xfrm>
          <a:prstGeom prst="rect">
            <a:avLst/>
          </a:prstGeom>
          <a:noFill/>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le 5">
            <a:extLst>
              <a:ext uri="{FF2B5EF4-FFF2-40B4-BE49-F238E27FC236}">
                <a16:creationId xmlns:a16="http://schemas.microsoft.com/office/drawing/2014/main" id="{CB870CB4-380D-9241-80DE-ED05F9D0C74F}"/>
              </a:ext>
            </a:extLst>
          </p:cNvPr>
          <p:cNvSpPr txBox="1">
            <a:spLocks/>
          </p:cNvSpPr>
          <p:nvPr/>
        </p:nvSpPr>
        <p:spPr>
          <a:xfrm>
            <a:off x="1" y="3758630"/>
            <a:ext cx="6518655" cy="2769681"/>
          </a:xfrm>
          <a:prstGeom prst="rect">
            <a:avLst/>
          </a:prstGeom>
        </p:spPr>
        <p:txBody>
          <a:bodyPr vert="horz" lIns="121920" tIns="60960" rIns="121920" bIns="60960" rtlCol="0" anchor="ctr">
            <a:normAutofit fontScale="97500"/>
          </a:bodyPr>
          <a:lstStyle>
            <a:lvl1pPr algn="ctr" defTabSz="685783" rtl="0" eaLnBrk="1" latinLnBrk="0" hangingPunct="1">
              <a:lnSpc>
                <a:spcPct val="90000"/>
              </a:lnSpc>
              <a:spcBef>
                <a:spcPct val="0"/>
              </a:spcBef>
              <a:buNone/>
              <a:defRPr sz="2400" b="0" i="0" kern="1200">
                <a:solidFill>
                  <a:schemeClr val="tx1"/>
                </a:solidFill>
                <a:latin typeface="Girl Scout Display Light" panose="02020003000000000000" pitchFamily="18" charset="0"/>
                <a:ea typeface="+mj-ea"/>
                <a:cs typeface="+mj-cs"/>
              </a:defRPr>
            </a:lvl1pPr>
          </a:lstStyle>
          <a:p>
            <a:r>
              <a:rPr lang="en-US" dirty="0"/>
              <a:t>M2’S Customer Care team is cross-trained to handle tech support, caregiver/participant and customer inquiries.</a:t>
            </a:r>
          </a:p>
          <a:p>
            <a:endParaRPr lang="en-US" dirty="0"/>
          </a:p>
          <a:p>
            <a:r>
              <a:rPr lang="en-US" dirty="0"/>
              <a:t>100% customer satisfaction guarantee</a:t>
            </a:r>
          </a:p>
        </p:txBody>
      </p:sp>
      <p:pic>
        <p:nvPicPr>
          <p:cNvPr id="2" name="s24">
            <a:hlinkClick r:id="" action="ppaction://media"/>
            <a:extLst>
              <a:ext uri="{FF2B5EF4-FFF2-40B4-BE49-F238E27FC236}">
                <a16:creationId xmlns:a16="http://schemas.microsoft.com/office/drawing/2014/main" id="{08B0A204-A189-530E-43E6-B2E4237F0B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53075" y="6070600"/>
            <a:ext cx="609600" cy="609600"/>
          </a:xfrm>
          <a:prstGeom prst="rect">
            <a:avLst/>
          </a:prstGeom>
        </p:spPr>
      </p:pic>
    </p:spTree>
    <p:extLst>
      <p:ext uri="{BB962C8B-B14F-4D97-AF65-F5344CB8AC3E}">
        <p14:creationId xmlns:p14="http://schemas.microsoft.com/office/powerpoint/2010/main" val="1005949645"/>
      </p:ext>
    </p:extLst>
  </p:cSld>
  <p:clrMapOvr>
    <a:masterClrMapping/>
  </p:clrMapOvr>
  <mc:AlternateContent xmlns:mc="http://schemas.openxmlformats.org/markup-compatibility/2006" xmlns:p14="http://schemas.microsoft.com/office/powerpoint/2010/main">
    <mc:Choice Requires="p14">
      <p:transition p14:dur="0" advTm="16869"/>
    </mc:Choice>
    <mc:Fallback xmlns="">
      <p:transition advTm="168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B28B25-E5D8-9E35-5FF5-1BDDC2BD196B}"/>
              </a:ext>
            </a:extLst>
          </p:cNvPr>
          <p:cNvSpPr>
            <a:spLocks noGrp="1"/>
          </p:cNvSpPr>
          <p:nvPr>
            <p:ph type="title"/>
          </p:nvPr>
        </p:nvSpPr>
        <p:spPr>
          <a:xfrm>
            <a:off x="6657715" y="467271"/>
            <a:ext cx="4195674" cy="2052522"/>
          </a:xfrm>
        </p:spPr>
        <p:txBody>
          <a:bodyPr anchor="b">
            <a:normAutofit/>
          </a:bodyPr>
          <a:lstStyle/>
          <a:p>
            <a:r>
              <a:rPr lang="en-US" sz="5600"/>
              <a:t>Thank You!</a:t>
            </a:r>
          </a:p>
        </p:txBody>
      </p:sp>
      <p:sp>
        <p:nvSpPr>
          <p:cNvPr id="29" name="Oval 2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3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7" name="Picture 6" descr="A cartoon elephant standing next to a sign&#10;&#10;Description automatically generated">
            <a:extLst>
              <a:ext uri="{FF2B5EF4-FFF2-40B4-BE49-F238E27FC236}">
                <a16:creationId xmlns:a16="http://schemas.microsoft.com/office/drawing/2014/main" id="{26FAC68B-9D5E-54BB-9B7A-CC5D4A154AE4}"/>
              </a:ext>
            </a:extLst>
          </p:cNvPr>
          <p:cNvPicPr>
            <a:picLocks noChangeAspect="1"/>
          </p:cNvPicPr>
          <p:nvPr/>
        </p:nvPicPr>
        <p:blipFill>
          <a:blip r:embed="rId5"/>
          <a:stretch>
            <a:fillRect/>
          </a:stretch>
        </p:blipFill>
        <p:spPr>
          <a:xfrm>
            <a:off x="1217770" y="1998653"/>
            <a:ext cx="3952579" cy="2853187"/>
          </a:xfrm>
          <a:prstGeom prst="rect">
            <a:avLst/>
          </a:prstGeom>
        </p:spPr>
      </p:pic>
      <p:sp>
        <p:nvSpPr>
          <p:cNvPr id="3" name="Content Placeholder 2">
            <a:extLst>
              <a:ext uri="{FF2B5EF4-FFF2-40B4-BE49-F238E27FC236}">
                <a16:creationId xmlns:a16="http://schemas.microsoft.com/office/drawing/2014/main" id="{FC20A4AD-0853-2A57-EAB6-9C400D6239C5}"/>
              </a:ext>
            </a:extLst>
          </p:cNvPr>
          <p:cNvSpPr>
            <a:spLocks noGrp="1"/>
          </p:cNvSpPr>
          <p:nvPr>
            <p:ph idx="1"/>
          </p:nvPr>
        </p:nvSpPr>
        <p:spPr>
          <a:xfrm>
            <a:off x="6695359" y="2990818"/>
            <a:ext cx="4158031" cy="2913872"/>
          </a:xfrm>
        </p:spPr>
        <p:txBody>
          <a:bodyPr anchor="t">
            <a:normAutofit/>
          </a:bodyPr>
          <a:lstStyle/>
          <a:p>
            <a:pPr marL="0" indent="0">
              <a:buNone/>
            </a:pPr>
            <a:r>
              <a:rPr lang="en-US" sz="2000">
                <a:solidFill>
                  <a:schemeClr val="tx1">
                    <a:alpha val="80000"/>
                  </a:schemeClr>
                </a:solidFill>
              </a:rPr>
              <a:t>Thank you so much for supporting your Girl Scout participation in Fall Product Programming!</a:t>
            </a:r>
          </a:p>
          <a:p>
            <a:endParaRPr lang="en-US" sz="2000">
              <a:solidFill>
                <a:schemeClr val="tx1">
                  <a:alpha val="80000"/>
                </a:schemeClr>
              </a:solidFill>
            </a:endParaRPr>
          </a:p>
          <a:p>
            <a:endParaRPr lang="en-US" sz="2000">
              <a:solidFill>
                <a:schemeClr val="tx1">
                  <a:alpha val="80000"/>
                </a:schemeClr>
              </a:solidFill>
            </a:endParaRPr>
          </a:p>
        </p:txBody>
      </p:sp>
      <p:sp>
        <p:nvSpPr>
          <p:cNvPr id="3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7" name="Straight Connector 3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s25">
            <a:hlinkClick r:id="" action="ppaction://media"/>
            <a:extLst>
              <a:ext uri="{FF2B5EF4-FFF2-40B4-BE49-F238E27FC236}">
                <a16:creationId xmlns:a16="http://schemas.microsoft.com/office/drawing/2014/main" id="{86AC59C7-C0A8-783B-C094-A46DC2C3D3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0600" y="5991541"/>
            <a:ext cx="609600" cy="609600"/>
          </a:xfrm>
          <a:prstGeom prst="rect">
            <a:avLst/>
          </a:prstGeom>
        </p:spPr>
      </p:pic>
    </p:spTree>
    <p:extLst>
      <p:ext uri="{BB962C8B-B14F-4D97-AF65-F5344CB8AC3E}">
        <p14:creationId xmlns:p14="http://schemas.microsoft.com/office/powerpoint/2010/main" val="150015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2989FA-77B5-1644-B0C0-7B258AA29952}"/>
              </a:ext>
            </a:extLst>
          </p:cNvPr>
          <p:cNvSpPr>
            <a:spLocks noGrp="1"/>
          </p:cNvSpPr>
          <p:nvPr>
            <p:ph type="title"/>
          </p:nvPr>
        </p:nvSpPr>
        <p:spPr>
          <a:xfrm>
            <a:off x="222813" y="2416338"/>
            <a:ext cx="5650375" cy="2769681"/>
          </a:xfrm>
        </p:spPr>
        <p:txBody>
          <a:bodyPr>
            <a:normAutofit fontScale="90000"/>
          </a:bodyPr>
          <a:lstStyle/>
          <a:p>
            <a:r>
              <a:rPr lang="en-US" b="1" dirty="0"/>
              <a:t>ASIAN ELEPHANT</a:t>
            </a:r>
            <a:br>
              <a:rPr lang="en-US" dirty="0"/>
            </a:br>
            <a:br>
              <a:rPr lang="en-US" dirty="0"/>
            </a:br>
            <a:r>
              <a:rPr lang="en-US" sz="2400" dirty="0"/>
              <a:t>Largest mammal on the Asian continent – living in forests</a:t>
            </a:r>
            <a:br>
              <a:rPr lang="en-US" sz="2400" dirty="0"/>
            </a:br>
            <a:br>
              <a:rPr lang="en-US" sz="2400" dirty="0"/>
            </a:br>
            <a:r>
              <a:rPr lang="en-US" sz="2400" dirty="0"/>
              <a:t>Up to 21 feet in length, 12 feet tall and up to 11,000 pounds</a:t>
            </a:r>
            <a:br>
              <a:rPr lang="en-US" sz="2400" dirty="0"/>
            </a:br>
            <a:br>
              <a:rPr lang="en-US" sz="2400" dirty="0"/>
            </a:br>
            <a:r>
              <a:rPr lang="en-US" sz="2400" dirty="0"/>
              <a:t>Very social spending 2/3 of the day feeding on grasses, bananas, rice and sugarcane</a:t>
            </a:r>
            <a:br>
              <a:rPr lang="en-US" sz="2400" dirty="0"/>
            </a:br>
            <a:br>
              <a:rPr lang="en-US" sz="2400" dirty="0"/>
            </a:br>
            <a:r>
              <a:rPr lang="en-US" sz="2400" dirty="0"/>
              <a:t>Endangered with fewer than 50,000 remaining due to habitat loss and poaching</a:t>
            </a:r>
            <a:br>
              <a:rPr lang="en-US" sz="2400" dirty="0"/>
            </a:br>
            <a:br>
              <a:rPr lang="en-US" dirty="0"/>
            </a:br>
            <a:br>
              <a:rPr lang="en-US" dirty="0"/>
            </a:br>
            <a:endParaRPr lang="en-US" dirty="0"/>
          </a:p>
        </p:txBody>
      </p:sp>
      <p:pic>
        <p:nvPicPr>
          <p:cNvPr id="9" name="Picture Placeholder 8">
            <a:extLst>
              <a:ext uri="{FF2B5EF4-FFF2-40B4-BE49-F238E27FC236}">
                <a16:creationId xmlns:a16="http://schemas.microsoft.com/office/drawing/2014/main" id="{D0762E35-5ED9-2D87-AD4B-B8ED4405057C}"/>
              </a:ext>
            </a:extLst>
          </p:cNvPr>
          <p:cNvPicPr>
            <a:picLocks noGrp="1" noChangeAspect="1"/>
          </p:cNvPicPr>
          <p:nvPr>
            <p:ph type="pic" sz="quarter" idx="22"/>
          </p:nvPr>
        </p:nvPicPr>
        <p:blipFill>
          <a:blip r:embed="rId5"/>
          <a:srcRect l="19" r="19"/>
          <a:stretch>
            <a:fillRect/>
          </a:stretch>
        </p:blipFill>
        <p:spPr>
          <a:xfrm>
            <a:off x="6318816" y="762185"/>
            <a:ext cx="5630333" cy="5632449"/>
          </a:xfrm>
        </p:spPr>
      </p:pic>
      <p:pic>
        <p:nvPicPr>
          <p:cNvPr id="3" name="slide3c">
            <a:hlinkClick r:id="" action="ppaction://media"/>
            <a:extLst>
              <a:ext uri="{FF2B5EF4-FFF2-40B4-BE49-F238E27FC236}">
                <a16:creationId xmlns:a16="http://schemas.microsoft.com/office/drawing/2014/main" id="{902D8FDB-2D69-D425-5636-B5FFC19B54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7500" y="6000750"/>
            <a:ext cx="609600" cy="609600"/>
          </a:xfrm>
          <a:prstGeom prst="rect">
            <a:avLst/>
          </a:prstGeom>
        </p:spPr>
      </p:pic>
    </p:spTree>
    <p:extLst>
      <p:ext uri="{BB962C8B-B14F-4D97-AF65-F5344CB8AC3E}">
        <p14:creationId xmlns:p14="http://schemas.microsoft.com/office/powerpoint/2010/main" val="2464614206"/>
      </p:ext>
    </p:extLst>
  </p:cSld>
  <p:clrMapOvr>
    <a:masterClrMapping/>
  </p:clrMapOvr>
  <mc:AlternateContent xmlns:mc="http://schemas.openxmlformats.org/markup-compatibility/2006" xmlns:p14="http://schemas.microsoft.com/office/powerpoint/2010/main">
    <mc:Choice Requires="p14">
      <p:transition p14:dur="0" advTm="49450"/>
    </mc:Choice>
    <mc:Fallback xmlns="">
      <p:transition advTm="494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B39A1F5A-E57E-4178-8F57-A18DC747E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91618" cy="5097980"/>
          </a:xfrm>
          <a:custGeom>
            <a:avLst/>
            <a:gdLst>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516105 w 6530408"/>
              <a:gd name="connsiteY8" fmla="*/ 476071 h 5753325"/>
              <a:gd name="connsiteX9" fmla="*/ 6488360 w 6530408"/>
              <a:gd name="connsiteY9" fmla="*/ 535865 h 5753325"/>
              <a:gd name="connsiteX10" fmla="*/ 6492864 w 6530408"/>
              <a:gd name="connsiteY10" fmla="*/ 615799 h 5753325"/>
              <a:gd name="connsiteX11" fmla="*/ 6459988 w 6530408"/>
              <a:gd name="connsiteY11" fmla="*/ 707628 h 5753325"/>
              <a:gd name="connsiteX12" fmla="*/ 6453989 w 6530408"/>
              <a:gd name="connsiteY12" fmla="*/ 711876 h 5753325"/>
              <a:gd name="connsiteX13" fmla="*/ 6453209 w 6530408"/>
              <a:gd name="connsiteY13" fmla="*/ 719127 h 5753325"/>
              <a:gd name="connsiteX14" fmla="*/ 6457662 w 6530408"/>
              <a:gd name="connsiteY14" fmla="*/ 723331 h 5753325"/>
              <a:gd name="connsiteX15" fmla="*/ 6447445 w 6530408"/>
              <a:gd name="connsiteY15" fmla="*/ 780003 h 5753325"/>
              <a:gd name="connsiteX16" fmla="*/ 6426552 w 6530408"/>
              <a:gd name="connsiteY16" fmla="*/ 845805 h 5753325"/>
              <a:gd name="connsiteX17" fmla="*/ 6434072 w 6530408"/>
              <a:gd name="connsiteY17" fmla="*/ 910733 h 5753325"/>
              <a:gd name="connsiteX18" fmla="*/ 6432570 w 6530408"/>
              <a:gd name="connsiteY18" fmla="*/ 983394 h 5753325"/>
              <a:gd name="connsiteX19" fmla="*/ 6431878 w 6530408"/>
              <a:gd name="connsiteY19" fmla="*/ 1026728 h 5753325"/>
              <a:gd name="connsiteX20" fmla="*/ 6414269 w 6530408"/>
              <a:gd name="connsiteY20" fmla="*/ 1151111 h 5753325"/>
              <a:gd name="connsiteX21" fmla="*/ 6371722 w 6530408"/>
              <a:gd name="connsiteY21" fmla="*/ 1318080 h 5753325"/>
              <a:gd name="connsiteX22" fmla="*/ 6356023 w 6530408"/>
              <a:gd name="connsiteY22" fmla="*/ 1356227 h 5753325"/>
              <a:gd name="connsiteX23" fmla="*/ 6356157 w 6530408"/>
              <a:gd name="connsiteY23" fmla="*/ 1361967 h 5753325"/>
              <a:gd name="connsiteX24" fmla="*/ 6350613 w 6530408"/>
              <a:gd name="connsiteY24" fmla="*/ 1393569 h 5753325"/>
              <a:gd name="connsiteX25" fmla="*/ 6357062 w 6530408"/>
              <a:gd name="connsiteY25" fmla="*/ 1444071 h 5753325"/>
              <a:gd name="connsiteX26" fmla="*/ 6364832 w 6530408"/>
              <a:gd name="connsiteY26" fmla="*/ 1478763 h 5753325"/>
              <a:gd name="connsiteX27" fmla="*/ 6369745 w 6530408"/>
              <a:gd name="connsiteY27" fmla="*/ 1495680 h 5753325"/>
              <a:gd name="connsiteX28" fmla="*/ 6370898 w 6530408"/>
              <a:gd name="connsiteY28" fmla="*/ 1513331 h 5753325"/>
              <a:gd name="connsiteX29" fmla="*/ 6368801 w 6530408"/>
              <a:gd name="connsiteY29" fmla="*/ 1527414 h 5753325"/>
              <a:gd name="connsiteX30" fmla="*/ 6359177 w 6530408"/>
              <a:gd name="connsiteY30" fmla="*/ 1639513 h 5753325"/>
              <a:gd name="connsiteX31" fmla="*/ 6299489 w 6530408"/>
              <a:gd name="connsiteY31" fmla="*/ 1784860 h 5753325"/>
              <a:gd name="connsiteX32" fmla="*/ 6267878 w 6530408"/>
              <a:gd name="connsiteY32" fmla="*/ 1858572 h 5753325"/>
              <a:gd name="connsiteX33" fmla="*/ 6251146 w 6530408"/>
              <a:gd name="connsiteY33" fmla="*/ 1926167 h 5753325"/>
              <a:gd name="connsiteX34" fmla="*/ 6210686 w 6530408"/>
              <a:gd name="connsiteY34" fmla="*/ 2014834 h 5753325"/>
              <a:gd name="connsiteX35" fmla="*/ 6106652 w 6530408"/>
              <a:gd name="connsiteY35" fmla="*/ 2150572 h 5753325"/>
              <a:gd name="connsiteX36" fmla="*/ 6097813 w 6530408"/>
              <a:gd name="connsiteY36" fmla="*/ 2172208 h 5753325"/>
              <a:gd name="connsiteX37" fmla="*/ 6095990 w 6530408"/>
              <a:gd name="connsiteY37" fmla="*/ 2181185 h 5753325"/>
              <a:gd name="connsiteX38" fmla="*/ 6090126 w 6530408"/>
              <a:gd name="connsiteY38" fmla="*/ 2192533 h 5753325"/>
              <a:gd name="connsiteX39" fmla="*/ 6089503 w 6530408"/>
              <a:gd name="connsiteY39" fmla="*/ 2192543 h 5753325"/>
              <a:gd name="connsiteX40" fmla="*/ 6084946 w 6530408"/>
              <a:gd name="connsiteY40" fmla="*/ 2203694 h 5753325"/>
              <a:gd name="connsiteX41" fmla="*/ 5987861 w 6530408"/>
              <a:gd name="connsiteY41" fmla="*/ 2304868 h 5753325"/>
              <a:gd name="connsiteX42" fmla="*/ 5973439 w 6530408"/>
              <a:gd name="connsiteY42" fmla="*/ 2385635 h 5753325"/>
              <a:gd name="connsiteX43" fmla="*/ 5916727 w 6530408"/>
              <a:gd name="connsiteY43" fmla="*/ 2458777 h 5753325"/>
              <a:gd name="connsiteX44" fmla="*/ 5856524 w 6530408"/>
              <a:gd name="connsiteY44" fmla="*/ 2583281 h 5753325"/>
              <a:gd name="connsiteX45" fmla="*/ 5838091 w 6530408"/>
              <a:gd name="connsiteY45" fmla="*/ 2753474 h 5753325"/>
              <a:gd name="connsiteX46" fmla="*/ 5777471 w 6530408"/>
              <a:gd name="connsiteY46" fmla="*/ 2901570 h 5753325"/>
              <a:gd name="connsiteX47" fmla="*/ 5723992 w 6530408"/>
              <a:gd name="connsiteY47" fmla="*/ 2998752 h 5753325"/>
              <a:gd name="connsiteX48" fmla="*/ 5557886 w 6530408"/>
              <a:gd name="connsiteY48" fmla="*/ 3329735 h 5753325"/>
              <a:gd name="connsiteX49" fmla="*/ 5471501 w 6530408"/>
              <a:gd name="connsiteY49" fmla="*/ 3462221 h 5753325"/>
              <a:gd name="connsiteX50" fmla="*/ 5465154 w 6530408"/>
              <a:gd name="connsiteY50" fmla="*/ 3541065 h 5753325"/>
              <a:gd name="connsiteX51" fmla="*/ 5437889 w 6530408"/>
              <a:gd name="connsiteY51" fmla="*/ 3559927 h 5753325"/>
              <a:gd name="connsiteX52" fmla="*/ 5432770 w 6530408"/>
              <a:gd name="connsiteY52" fmla="*/ 3562948 h 5753325"/>
              <a:gd name="connsiteX53" fmla="*/ 5406795 w 6530408"/>
              <a:gd name="connsiteY53" fmla="*/ 3578594 h 5753325"/>
              <a:gd name="connsiteX54" fmla="*/ 5381495 w 6530408"/>
              <a:gd name="connsiteY54" fmla="*/ 3599883 h 5753325"/>
              <a:gd name="connsiteX55" fmla="*/ 5363689 w 6530408"/>
              <a:gd name="connsiteY55" fmla="*/ 3633299 h 5753325"/>
              <a:gd name="connsiteX56" fmla="*/ 5291870 w 6530408"/>
              <a:gd name="connsiteY56" fmla="*/ 3799039 h 5753325"/>
              <a:gd name="connsiteX57" fmla="*/ 5241600 w 6530408"/>
              <a:gd name="connsiteY57" fmla="*/ 3894238 h 5753325"/>
              <a:gd name="connsiteX58" fmla="*/ 5211041 w 6530408"/>
              <a:gd name="connsiteY58" fmla="*/ 3924184 h 5753325"/>
              <a:gd name="connsiteX59" fmla="*/ 5176073 w 6530408"/>
              <a:gd name="connsiteY59" fmla="*/ 3970179 h 5753325"/>
              <a:gd name="connsiteX60" fmla="*/ 5172826 w 6530408"/>
              <a:gd name="connsiteY60" fmla="*/ 3991773 h 5753325"/>
              <a:gd name="connsiteX61" fmla="*/ 5157053 w 6530408"/>
              <a:gd name="connsiteY61" fmla="*/ 3997708 h 5753325"/>
              <a:gd name="connsiteX62" fmla="*/ 5127922 w 6530408"/>
              <a:gd name="connsiteY62" fmla="*/ 4022660 h 5753325"/>
              <a:gd name="connsiteX63" fmla="*/ 5020872 w 6530408"/>
              <a:gd name="connsiteY63" fmla="*/ 4075951 h 5753325"/>
              <a:gd name="connsiteX64" fmla="*/ 4991410 w 6530408"/>
              <a:gd name="connsiteY64" fmla="*/ 4087598 h 5753325"/>
              <a:gd name="connsiteX65" fmla="*/ 4930112 w 6530408"/>
              <a:gd name="connsiteY65" fmla="*/ 4138459 h 5753325"/>
              <a:gd name="connsiteX66" fmla="*/ 4834224 w 6530408"/>
              <a:gd name="connsiteY66" fmla="*/ 4231643 h 5753325"/>
              <a:gd name="connsiteX67" fmla="*/ 4812599 w 6530408"/>
              <a:gd name="connsiteY67" fmla="*/ 4249449 h 5753325"/>
              <a:gd name="connsiteX68" fmla="*/ 4789188 w 6530408"/>
              <a:gd name="connsiteY68" fmla="*/ 4256678 h 5753325"/>
              <a:gd name="connsiteX69" fmla="*/ 4779554 w 6530408"/>
              <a:gd name="connsiteY69" fmla="*/ 4251313 h 5753325"/>
              <a:gd name="connsiteX70" fmla="*/ 4766885 w 6530408"/>
              <a:gd name="connsiteY70" fmla="*/ 4259812 h 5753325"/>
              <a:gd name="connsiteX71" fmla="*/ 4762510 w 6530408"/>
              <a:gd name="connsiteY71" fmla="*/ 4260383 h 5753325"/>
              <a:gd name="connsiteX72" fmla="*/ 4738416 w 6530408"/>
              <a:gd name="connsiteY72" fmla="*/ 4265355 h 5753325"/>
              <a:gd name="connsiteX73" fmla="*/ 4712007 w 6530408"/>
              <a:gd name="connsiteY73" fmla="*/ 4317892 h 5753325"/>
              <a:gd name="connsiteX74" fmla="*/ 4658930 w 6530408"/>
              <a:gd name="connsiteY74" fmla="*/ 4348041 h 5753325"/>
              <a:gd name="connsiteX75" fmla="*/ 4443526 w 6530408"/>
              <a:gd name="connsiteY75" fmla="*/ 4507851 h 5753325"/>
              <a:gd name="connsiteX76" fmla="*/ 4289766 w 6530408"/>
              <a:gd name="connsiteY76" fmla="*/ 4711450 h 5753325"/>
              <a:gd name="connsiteX77" fmla="*/ 4150870 w 6530408"/>
              <a:gd name="connsiteY77" fmla="*/ 4818480 h 5753325"/>
              <a:gd name="connsiteX78" fmla="*/ 4006639 w 6530408"/>
              <a:gd name="connsiteY78" fmla="*/ 4933815 h 5753325"/>
              <a:gd name="connsiteX79" fmla="*/ 3298210 w 6530408"/>
              <a:gd name="connsiteY79" fmla="*/ 5070790 h 5753325"/>
              <a:gd name="connsiteX80" fmla="*/ 2947678 w 6530408"/>
              <a:gd name="connsiteY80" fmla="*/ 5117869 h 5753325"/>
              <a:gd name="connsiteX81" fmla="*/ 2822169 w 6530408"/>
              <a:gd name="connsiteY81" fmla="*/ 5129396 h 5753325"/>
              <a:gd name="connsiteX82" fmla="*/ 2538773 w 6530408"/>
              <a:gd name="connsiteY82" fmla="*/ 5313397 h 5753325"/>
              <a:gd name="connsiteX83" fmla="*/ 2014500 w 6530408"/>
              <a:gd name="connsiteY83" fmla="*/ 5519744 h 5753325"/>
              <a:gd name="connsiteX84" fmla="*/ 1934391 w 6530408"/>
              <a:gd name="connsiteY84" fmla="*/ 5591335 h 5753325"/>
              <a:gd name="connsiteX85" fmla="*/ 1892550 w 6530408"/>
              <a:gd name="connsiteY85" fmla="*/ 5649708 h 5753325"/>
              <a:gd name="connsiteX86" fmla="*/ 1854769 w 6530408"/>
              <a:gd name="connsiteY86" fmla="*/ 5647691 h 5753325"/>
              <a:gd name="connsiteX87" fmla="*/ 1809461 w 6530408"/>
              <a:gd name="connsiteY87" fmla="*/ 5648628 h 5753325"/>
              <a:gd name="connsiteX88" fmla="*/ 1745150 w 6530408"/>
              <a:gd name="connsiteY88" fmla="*/ 5693879 h 5753325"/>
              <a:gd name="connsiteX89" fmla="*/ 1713375 w 6530408"/>
              <a:gd name="connsiteY89" fmla="*/ 5684672 h 5753325"/>
              <a:gd name="connsiteX90" fmla="*/ 1707808 w 6530408"/>
              <a:gd name="connsiteY90" fmla="*/ 5682611 h 5753325"/>
              <a:gd name="connsiteX91" fmla="*/ 1679313 w 6530408"/>
              <a:gd name="connsiteY91" fmla="*/ 5672360 h 5753325"/>
              <a:gd name="connsiteX92" fmla="*/ 1646933 w 6530408"/>
              <a:gd name="connsiteY92" fmla="*/ 5666227 h 5753325"/>
              <a:gd name="connsiteX93" fmla="*/ 1610055 w 6530408"/>
              <a:gd name="connsiteY93" fmla="*/ 5673643 h 5753325"/>
              <a:gd name="connsiteX94" fmla="*/ 1437641 w 6530408"/>
              <a:gd name="connsiteY94" fmla="*/ 5723266 h 5753325"/>
              <a:gd name="connsiteX95" fmla="*/ 1332869 w 6530408"/>
              <a:gd name="connsiteY95" fmla="*/ 5744752 h 5753325"/>
              <a:gd name="connsiteX96" fmla="*/ 1290525 w 6530408"/>
              <a:gd name="connsiteY96" fmla="*/ 5740036 h 5753325"/>
              <a:gd name="connsiteX97" fmla="*/ 1233107 w 6530408"/>
              <a:gd name="connsiteY97" fmla="*/ 5742106 h 5753325"/>
              <a:gd name="connsiteX98" fmla="*/ 1214532 w 6530408"/>
              <a:gd name="connsiteY98" fmla="*/ 5753325 h 5753325"/>
              <a:gd name="connsiteX99" fmla="*/ 1199955 w 6530408"/>
              <a:gd name="connsiteY99" fmla="*/ 5744831 h 5753325"/>
              <a:gd name="connsiteX100" fmla="*/ 1162337 w 6530408"/>
              <a:gd name="connsiteY100" fmla="*/ 5738048 h 5753325"/>
              <a:gd name="connsiteX101" fmla="*/ 1053457 w 6530408"/>
              <a:gd name="connsiteY101" fmla="*/ 5688676 h 5753325"/>
              <a:gd name="connsiteX102" fmla="*/ 1025798 w 6530408"/>
              <a:gd name="connsiteY102" fmla="*/ 5673166 h 5753325"/>
              <a:gd name="connsiteX103" fmla="*/ 947900 w 6530408"/>
              <a:gd name="connsiteY103" fmla="*/ 5657848 h 5753325"/>
              <a:gd name="connsiteX104" fmla="*/ 815627 w 6530408"/>
              <a:gd name="connsiteY104" fmla="*/ 5642557 h 5753325"/>
              <a:gd name="connsiteX105" fmla="*/ 788251 w 6530408"/>
              <a:gd name="connsiteY105" fmla="*/ 5637065 h 5753325"/>
              <a:gd name="connsiteX106" fmla="*/ 767822 w 6530408"/>
              <a:gd name="connsiteY106" fmla="*/ 5623450 h 5753325"/>
              <a:gd name="connsiteX107" fmla="*/ 765791 w 6530408"/>
              <a:gd name="connsiteY107" fmla="*/ 5612539 h 5753325"/>
              <a:gd name="connsiteX108" fmla="*/ 751230 w 6530408"/>
              <a:gd name="connsiteY108" fmla="*/ 5608092 h 5753325"/>
              <a:gd name="connsiteX109" fmla="*/ 748008 w 6530408"/>
              <a:gd name="connsiteY109" fmla="*/ 5605052 h 5753325"/>
              <a:gd name="connsiteX110" fmla="*/ 728871 w 6530408"/>
              <a:gd name="connsiteY110" fmla="*/ 5589469 h 5753325"/>
              <a:gd name="connsiteX111" fmla="*/ 671898 w 6530408"/>
              <a:gd name="connsiteY111" fmla="*/ 5602363 h 5753325"/>
              <a:gd name="connsiteX112" fmla="*/ 615065 w 6530408"/>
              <a:gd name="connsiteY112" fmla="*/ 5580257 h 5753325"/>
              <a:gd name="connsiteX113" fmla="*/ 355785 w 6530408"/>
              <a:gd name="connsiteY113" fmla="*/ 5514383 h 5753325"/>
              <a:gd name="connsiteX114" fmla="*/ 102269 w 6530408"/>
              <a:gd name="connsiteY114" fmla="*/ 5524347 h 5753325"/>
              <a:gd name="connsiteX115" fmla="*/ 13160 w 6530408"/>
              <a:gd name="connsiteY115" fmla="*/ 5514159 h 5753325"/>
              <a:gd name="connsiteX116" fmla="*/ 0 w 6530408"/>
              <a:gd name="connsiteY116" fmla="*/ 5511735 h 5753325"/>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488360 w 6530408"/>
              <a:gd name="connsiteY8" fmla="*/ 535865 h 5753325"/>
              <a:gd name="connsiteX9" fmla="*/ 6492864 w 6530408"/>
              <a:gd name="connsiteY9" fmla="*/ 615799 h 5753325"/>
              <a:gd name="connsiteX10" fmla="*/ 6459988 w 6530408"/>
              <a:gd name="connsiteY10" fmla="*/ 707628 h 5753325"/>
              <a:gd name="connsiteX11" fmla="*/ 6453989 w 6530408"/>
              <a:gd name="connsiteY11" fmla="*/ 711876 h 5753325"/>
              <a:gd name="connsiteX12" fmla="*/ 6453209 w 6530408"/>
              <a:gd name="connsiteY12" fmla="*/ 719127 h 5753325"/>
              <a:gd name="connsiteX13" fmla="*/ 6457662 w 6530408"/>
              <a:gd name="connsiteY13" fmla="*/ 723331 h 5753325"/>
              <a:gd name="connsiteX14" fmla="*/ 6447445 w 6530408"/>
              <a:gd name="connsiteY14" fmla="*/ 780003 h 5753325"/>
              <a:gd name="connsiteX15" fmla="*/ 6426552 w 6530408"/>
              <a:gd name="connsiteY15" fmla="*/ 845805 h 5753325"/>
              <a:gd name="connsiteX16" fmla="*/ 6434072 w 6530408"/>
              <a:gd name="connsiteY16" fmla="*/ 910733 h 5753325"/>
              <a:gd name="connsiteX17" fmla="*/ 6432570 w 6530408"/>
              <a:gd name="connsiteY17" fmla="*/ 983394 h 5753325"/>
              <a:gd name="connsiteX18" fmla="*/ 6431878 w 6530408"/>
              <a:gd name="connsiteY18" fmla="*/ 1026728 h 5753325"/>
              <a:gd name="connsiteX19" fmla="*/ 6414269 w 6530408"/>
              <a:gd name="connsiteY19" fmla="*/ 1151111 h 5753325"/>
              <a:gd name="connsiteX20" fmla="*/ 6371722 w 6530408"/>
              <a:gd name="connsiteY20" fmla="*/ 1318080 h 5753325"/>
              <a:gd name="connsiteX21" fmla="*/ 6356023 w 6530408"/>
              <a:gd name="connsiteY21" fmla="*/ 1356227 h 5753325"/>
              <a:gd name="connsiteX22" fmla="*/ 6356157 w 6530408"/>
              <a:gd name="connsiteY22" fmla="*/ 1361967 h 5753325"/>
              <a:gd name="connsiteX23" fmla="*/ 6350613 w 6530408"/>
              <a:gd name="connsiteY23" fmla="*/ 1393569 h 5753325"/>
              <a:gd name="connsiteX24" fmla="*/ 6357062 w 6530408"/>
              <a:gd name="connsiteY24" fmla="*/ 1444071 h 5753325"/>
              <a:gd name="connsiteX25" fmla="*/ 6364832 w 6530408"/>
              <a:gd name="connsiteY25" fmla="*/ 1478763 h 5753325"/>
              <a:gd name="connsiteX26" fmla="*/ 6369745 w 6530408"/>
              <a:gd name="connsiteY26" fmla="*/ 1495680 h 5753325"/>
              <a:gd name="connsiteX27" fmla="*/ 6370898 w 6530408"/>
              <a:gd name="connsiteY27" fmla="*/ 1513331 h 5753325"/>
              <a:gd name="connsiteX28" fmla="*/ 6368801 w 6530408"/>
              <a:gd name="connsiteY28" fmla="*/ 1527414 h 5753325"/>
              <a:gd name="connsiteX29" fmla="*/ 6359177 w 6530408"/>
              <a:gd name="connsiteY29" fmla="*/ 1639513 h 5753325"/>
              <a:gd name="connsiteX30" fmla="*/ 6299489 w 6530408"/>
              <a:gd name="connsiteY30" fmla="*/ 1784860 h 5753325"/>
              <a:gd name="connsiteX31" fmla="*/ 6267878 w 6530408"/>
              <a:gd name="connsiteY31" fmla="*/ 1858572 h 5753325"/>
              <a:gd name="connsiteX32" fmla="*/ 6251146 w 6530408"/>
              <a:gd name="connsiteY32" fmla="*/ 1926167 h 5753325"/>
              <a:gd name="connsiteX33" fmla="*/ 6210686 w 6530408"/>
              <a:gd name="connsiteY33" fmla="*/ 2014834 h 5753325"/>
              <a:gd name="connsiteX34" fmla="*/ 6106652 w 6530408"/>
              <a:gd name="connsiteY34" fmla="*/ 2150572 h 5753325"/>
              <a:gd name="connsiteX35" fmla="*/ 6097813 w 6530408"/>
              <a:gd name="connsiteY35" fmla="*/ 2172208 h 5753325"/>
              <a:gd name="connsiteX36" fmla="*/ 6095990 w 6530408"/>
              <a:gd name="connsiteY36" fmla="*/ 2181185 h 5753325"/>
              <a:gd name="connsiteX37" fmla="*/ 6090126 w 6530408"/>
              <a:gd name="connsiteY37" fmla="*/ 2192533 h 5753325"/>
              <a:gd name="connsiteX38" fmla="*/ 6089503 w 6530408"/>
              <a:gd name="connsiteY38" fmla="*/ 2192543 h 5753325"/>
              <a:gd name="connsiteX39" fmla="*/ 6084946 w 6530408"/>
              <a:gd name="connsiteY39" fmla="*/ 2203694 h 5753325"/>
              <a:gd name="connsiteX40" fmla="*/ 5987861 w 6530408"/>
              <a:gd name="connsiteY40" fmla="*/ 2304868 h 5753325"/>
              <a:gd name="connsiteX41" fmla="*/ 5973439 w 6530408"/>
              <a:gd name="connsiteY41" fmla="*/ 2385635 h 5753325"/>
              <a:gd name="connsiteX42" fmla="*/ 5916727 w 6530408"/>
              <a:gd name="connsiteY42" fmla="*/ 2458777 h 5753325"/>
              <a:gd name="connsiteX43" fmla="*/ 5856524 w 6530408"/>
              <a:gd name="connsiteY43" fmla="*/ 2583281 h 5753325"/>
              <a:gd name="connsiteX44" fmla="*/ 5838091 w 6530408"/>
              <a:gd name="connsiteY44" fmla="*/ 2753474 h 5753325"/>
              <a:gd name="connsiteX45" fmla="*/ 5777471 w 6530408"/>
              <a:gd name="connsiteY45" fmla="*/ 2901570 h 5753325"/>
              <a:gd name="connsiteX46" fmla="*/ 5723992 w 6530408"/>
              <a:gd name="connsiteY46" fmla="*/ 2998752 h 5753325"/>
              <a:gd name="connsiteX47" fmla="*/ 5557886 w 6530408"/>
              <a:gd name="connsiteY47" fmla="*/ 3329735 h 5753325"/>
              <a:gd name="connsiteX48" fmla="*/ 5471501 w 6530408"/>
              <a:gd name="connsiteY48" fmla="*/ 3462221 h 5753325"/>
              <a:gd name="connsiteX49" fmla="*/ 5465154 w 6530408"/>
              <a:gd name="connsiteY49" fmla="*/ 3541065 h 5753325"/>
              <a:gd name="connsiteX50" fmla="*/ 5437889 w 6530408"/>
              <a:gd name="connsiteY50" fmla="*/ 3559927 h 5753325"/>
              <a:gd name="connsiteX51" fmla="*/ 5432770 w 6530408"/>
              <a:gd name="connsiteY51" fmla="*/ 3562948 h 5753325"/>
              <a:gd name="connsiteX52" fmla="*/ 5406795 w 6530408"/>
              <a:gd name="connsiteY52" fmla="*/ 3578594 h 5753325"/>
              <a:gd name="connsiteX53" fmla="*/ 5381495 w 6530408"/>
              <a:gd name="connsiteY53" fmla="*/ 3599883 h 5753325"/>
              <a:gd name="connsiteX54" fmla="*/ 5363689 w 6530408"/>
              <a:gd name="connsiteY54" fmla="*/ 3633299 h 5753325"/>
              <a:gd name="connsiteX55" fmla="*/ 5291870 w 6530408"/>
              <a:gd name="connsiteY55" fmla="*/ 3799039 h 5753325"/>
              <a:gd name="connsiteX56" fmla="*/ 5241600 w 6530408"/>
              <a:gd name="connsiteY56" fmla="*/ 3894238 h 5753325"/>
              <a:gd name="connsiteX57" fmla="*/ 5211041 w 6530408"/>
              <a:gd name="connsiteY57" fmla="*/ 3924184 h 5753325"/>
              <a:gd name="connsiteX58" fmla="*/ 5176073 w 6530408"/>
              <a:gd name="connsiteY58" fmla="*/ 3970179 h 5753325"/>
              <a:gd name="connsiteX59" fmla="*/ 5172826 w 6530408"/>
              <a:gd name="connsiteY59" fmla="*/ 3991773 h 5753325"/>
              <a:gd name="connsiteX60" fmla="*/ 5157053 w 6530408"/>
              <a:gd name="connsiteY60" fmla="*/ 3997708 h 5753325"/>
              <a:gd name="connsiteX61" fmla="*/ 5127922 w 6530408"/>
              <a:gd name="connsiteY61" fmla="*/ 4022660 h 5753325"/>
              <a:gd name="connsiteX62" fmla="*/ 5020872 w 6530408"/>
              <a:gd name="connsiteY62" fmla="*/ 4075951 h 5753325"/>
              <a:gd name="connsiteX63" fmla="*/ 4991410 w 6530408"/>
              <a:gd name="connsiteY63" fmla="*/ 4087598 h 5753325"/>
              <a:gd name="connsiteX64" fmla="*/ 4930112 w 6530408"/>
              <a:gd name="connsiteY64" fmla="*/ 4138459 h 5753325"/>
              <a:gd name="connsiteX65" fmla="*/ 4834224 w 6530408"/>
              <a:gd name="connsiteY65" fmla="*/ 4231643 h 5753325"/>
              <a:gd name="connsiteX66" fmla="*/ 4812599 w 6530408"/>
              <a:gd name="connsiteY66" fmla="*/ 4249449 h 5753325"/>
              <a:gd name="connsiteX67" fmla="*/ 4789188 w 6530408"/>
              <a:gd name="connsiteY67" fmla="*/ 4256678 h 5753325"/>
              <a:gd name="connsiteX68" fmla="*/ 4779554 w 6530408"/>
              <a:gd name="connsiteY68" fmla="*/ 4251313 h 5753325"/>
              <a:gd name="connsiteX69" fmla="*/ 4766885 w 6530408"/>
              <a:gd name="connsiteY69" fmla="*/ 4259812 h 5753325"/>
              <a:gd name="connsiteX70" fmla="*/ 4762510 w 6530408"/>
              <a:gd name="connsiteY70" fmla="*/ 4260383 h 5753325"/>
              <a:gd name="connsiteX71" fmla="*/ 4738416 w 6530408"/>
              <a:gd name="connsiteY71" fmla="*/ 4265355 h 5753325"/>
              <a:gd name="connsiteX72" fmla="*/ 4712007 w 6530408"/>
              <a:gd name="connsiteY72" fmla="*/ 4317892 h 5753325"/>
              <a:gd name="connsiteX73" fmla="*/ 4658930 w 6530408"/>
              <a:gd name="connsiteY73" fmla="*/ 4348041 h 5753325"/>
              <a:gd name="connsiteX74" fmla="*/ 4443526 w 6530408"/>
              <a:gd name="connsiteY74" fmla="*/ 4507851 h 5753325"/>
              <a:gd name="connsiteX75" fmla="*/ 4289766 w 6530408"/>
              <a:gd name="connsiteY75" fmla="*/ 4711450 h 5753325"/>
              <a:gd name="connsiteX76" fmla="*/ 4150870 w 6530408"/>
              <a:gd name="connsiteY76" fmla="*/ 4818480 h 5753325"/>
              <a:gd name="connsiteX77" fmla="*/ 4006639 w 6530408"/>
              <a:gd name="connsiteY77" fmla="*/ 4933815 h 5753325"/>
              <a:gd name="connsiteX78" fmla="*/ 3298210 w 6530408"/>
              <a:gd name="connsiteY78" fmla="*/ 5070790 h 5753325"/>
              <a:gd name="connsiteX79" fmla="*/ 2947678 w 6530408"/>
              <a:gd name="connsiteY79" fmla="*/ 5117869 h 5753325"/>
              <a:gd name="connsiteX80" fmla="*/ 2822169 w 6530408"/>
              <a:gd name="connsiteY80" fmla="*/ 5129396 h 5753325"/>
              <a:gd name="connsiteX81" fmla="*/ 2538773 w 6530408"/>
              <a:gd name="connsiteY81" fmla="*/ 5313397 h 5753325"/>
              <a:gd name="connsiteX82" fmla="*/ 2014500 w 6530408"/>
              <a:gd name="connsiteY82" fmla="*/ 5519744 h 5753325"/>
              <a:gd name="connsiteX83" fmla="*/ 1934391 w 6530408"/>
              <a:gd name="connsiteY83" fmla="*/ 5591335 h 5753325"/>
              <a:gd name="connsiteX84" fmla="*/ 1892550 w 6530408"/>
              <a:gd name="connsiteY84" fmla="*/ 5649708 h 5753325"/>
              <a:gd name="connsiteX85" fmla="*/ 1854769 w 6530408"/>
              <a:gd name="connsiteY85" fmla="*/ 5647691 h 5753325"/>
              <a:gd name="connsiteX86" fmla="*/ 1809461 w 6530408"/>
              <a:gd name="connsiteY86" fmla="*/ 5648628 h 5753325"/>
              <a:gd name="connsiteX87" fmla="*/ 1745150 w 6530408"/>
              <a:gd name="connsiteY87" fmla="*/ 5693879 h 5753325"/>
              <a:gd name="connsiteX88" fmla="*/ 1713375 w 6530408"/>
              <a:gd name="connsiteY88" fmla="*/ 5684672 h 5753325"/>
              <a:gd name="connsiteX89" fmla="*/ 1707808 w 6530408"/>
              <a:gd name="connsiteY89" fmla="*/ 5682611 h 5753325"/>
              <a:gd name="connsiteX90" fmla="*/ 1679313 w 6530408"/>
              <a:gd name="connsiteY90" fmla="*/ 5672360 h 5753325"/>
              <a:gd name="connsiteX91" fmla="*/ 1646933 w 6530408"/>
              <a:gd name="connsiteY91" fmla="*/ 5666227 h 5753325"/>
              <a:gd name="connsiteX92" fmla="*/ 1610055 w 6530408"/>
              <a:gd name="connsiteY92" fmla="*/ 5673643 h 5753325"/>
              <a:gd name="connsiteX93" fmla="*/ 1437641 w 6530408"/>
              <a:gd name="connsiteY93" fmla="*/ 5723266 h 5753325"/>
              <a:gd name="connsiteX94" fmla="*/ 1332869 w 6530408"/>
              <a:gd name="connsiteY94" fmla="*/ 5744752 h 5753325"/>
              <a:gd name="connsiteX95" fmla="*/ 1290525 w 6530408"/>
              <a:gd name="connsiteY95" fmla="*/ 5740036 h 5753325"/>
              <a:gd name="connsiteX96" fmla="*/ 1233107 w 6530408"/>
              <a:gd name="connsiteY96" fmla="*/ 5742106 h 5753325"/>
              <a:gd name="connsiteX97" fmla="*/ 1214532 w 6530408"/>
              <a:gd name="connsiteY97" fmla="*/ 5753325 h 5753325"/>
              <a:gd name="connsiteX98" fmla="*/ 1199955 w 6530408"/>
              <a:gd name="connsiteY98" fmla="*/ 5744831 h 5753325"/>
              <a:gd name="connsiteX99" fmla="*/ 1162337 w 6530408"/>
              <a:gd name="connsiteY99" fmla="*/ 5738048 h 5753325"/>
              <a:gd name="connsiteX100" fmla="*/ 1053457 w 6530408"/>
              <a:gd name="connsiteY100" fmla="*/ 5688676 h 5753325"/>
              <a:gd name="connsiteX101" fmla="*/ 1025798 w 6530408"/>
              <a:gd name="connsiteY101" fmla="*/ 5673166 h 5753325"/>
              <a:gd name="connsiteX102" fmla="*/ 947900 w 6530408"/>
              <a:gd name="connsiteY102" fmla="*/ 5657848 h 5753325"/>
              <a:gd name="connsiteX103" fmla="*/ 815627 w 6530408"/>
              <a:gd name="connsiteY103" fmla="*/ 5642557 h 5753325"/>
              <a:gd name="connsiteX104" fmla="*/ 788251 w 6530408"/>
              <a:gd name="connsiteY104" fmla="*/ 5637065 h 5753325"/>
              <a:gd name="connsiteX105" fmla="*/ 767822 w 6530408"/>
              <a:gd name="connsiteY105" fmla="*/ 5623450 h 5753325"/>
              <a:gd name="connsiteX106" fmla="*/ 765791 w 6530408"/>
              <a:gd name="connsiteY106" fmla="*/ 5612539 h 5753325"/>
              <a:gd name="connsiteX107" fmla="*/ 751230 w 6530408"/>
              <a:gd name="connsiteY107" fmla="*/ 5608092 h 5753325"/>
              <a:gd name="connsiteX108" fmla="*/ 748008 w 6530408"/>
              <a:gd name="connsiteY108" fmla="*/ 5605052 h 5753325"/>
              <a:gd name="connsiteX109" fmla="*/ 728871 w 6530408"/>
              <a:gd name="connsiteY109" fmla="*/ 5589469 h 5753325"/>
              <a:gd name="connsiteX110" fmla="*/ 671898 w 6530408"/>
              <a:gd name="connsiteY110" fmla="*/ 5602363 h 5753325"/>
              <a:gd name="connsiteX111" fmla="*/ 615065 w 6530408"/>
              <a:gd name="connsiteY111" fmla="*/ 5580257 h 5753325"/>
              <a:gd name="connsiteX112" fmla="*/ 355785 w 6530408"/>
              <a:gd name="connsiteY112" fmla="*/ 5514383 h 5753325"/>
              <a:gd name="connsiteX113" fmla="*/ 102269 w 6530408"/>
              <a:gd name="connsiteY113" fmla="*/ 5524347 h 5753325"/>
              <a:gd name="connsiteX114" fmla="*/ 13160 w 6530408"/>
              <a:gd name="connsiteY114" fmla="*/ 5514159 h 5753325"/>
              <a:gd name="connsiteX115" fmla="*/ 0 w 6530408"/>
              <a:gd name="connsiteY115" fmla="*/ 5511735 h 5753325"/>
              <a:gd name="connsiteX116" fmla="*/ 0 w 6530408"/>
              <a:gd name="connsiteY116" fmla="*/ 0 h 5753325"/>
              <a:gd name="connsiteX0" fmla="*/ 0 w 6506836"/>
              <a:gd name="connsiteY0" fmla="*/ 0 h 5753325"/>
              <a:gd name="connsiteX1" fmla="*/ 6438980 w 6506836"/>
              <a:gd name="connsiteY1" fmla="*/ 0 h 5753325"/>
              <a:gd name="connsiteX2" fmla="*/ 6439047 w 6506836"/>
              <a:gd name="connsiteY2" fmla="*/ 147 h 5753325"/>
              <a:gd name="connsiteX3" fmla="*/ 6443456 w 6506836"/>
              <a:gd name="connsiteY3" fmla="*/ 130105 h 5753325"/>
              <a:gd name="connsiteX4" fmla="*/ 6447632 w 6506836"/>
              <a:gd name="connsiteY4" fmla="*/ 170016 h 5753325"/>
              <a:gd name="connsiteX5" fmla="*/ 6465936 w 6506836"/>
              <a:gd name="connsiteY5" fmla="*/ 274847 h 5753325"/>
              <a:gd name="connsiteX6" fmla="*/ 6506836 w 6506836"/>
              <a:gd name="connsiteY6" fmla="*/ 331778 h 5753325"/>
              <a:gd name="connsiteX7" fmla="*/ 6488360 w 6506836"/>
              <a:gd name="connsiteY7" fmla="*/ 535865 h 5753325"/>
              <a:gd name="connsiteX8" fmla="*/ 6492864 w 6506836"/>
              <a:gd name="connsiteY8" fmla="*/ 615799 h 5753325"/>
              <a:gd name="connsiteX9" fmla="*/ 6459988 w 6506836"/>
              <a:gd name="connsiteY9" fmla="*/ 707628 h 5753325"/>
              <a:gd name="connsiteX10" fmla="*/ 6453989 w 6506836"/>
              <a:gd name="connsiteY10" fmla="*/ 711876 h 5753325"/>
              <a:gd name="connsiteX11" fmla="*/ 6453209 w 6506836"/>
              <a:gd name="connsiteY11" fmla="*/ 719127 h 5753325"/>
              <a:gd name="connsiteX12" fmla="*/ 6457662 w 6506836"/>
              <a:gd name="connsiteY12" fmla="*/ 723331 h 5753325"/>
              <a:gd name="connsiteX13" fmla="*/ 6447445 w 6506836"/>
              <a:gd name="connsiteY13" fmla="*/ 780003 h 5753325"/>
              <a:gd name="connsiteX14" fmla="*/ 6426552 w 6506836"/>
              <a:gd name="connsiteY14" fmla="*/ 845805 h 5753325"/>
              <a:gd name="connsiteX15" fmla="*/ 6434072 w 6506836"/>
              <a:gd name="connsiteY15" fmla="*/ 910733 h 5753325"/>
              <a:gd name="connsiteX16" fmla="*/ 6432570 w 6506836"/>
              <a:gd name="connsiteY16" fmla="*/ 983394 h 5753325"/>
              <a:gd name="connsiteX17" fmla="*/ 6431878 w 6506836"/>
              <a:gd name="connsiteY17" fmla="*/ 1026728 h 5753325"/>
              <a:gd name="connsiteX18" fmla="*/ 6414269 w 6506836"/>
              <a:gd name="connsiteY18" fmla="*/ 1151111 h 5753325"/>
              <a:gd name="connsiteX19" fmla="*/ 6371722 w 6506836"/>
              <a:gd name="connsiteY19" fmla="*/ 1318080 h 5753325"/>
              <a:gd name="connsiteX20" fmla="*/ 6356023 w 6506836"/>
              <a:gd name="connsiteY20" fmla="*/ 1356227 h 5753325"/>
              <a:gd name="connsiteX21" fmla="*/ 6356157 w 6506836"/>
              <a:gd name="connsiteY21" fmla="*/ 1361967 h 5753325"/>
              <a:gd name="connsiteX22" fmla="*/ 6350613 w 6506836"/>
              <a:gd name="connsiteY22" fmla="*/ 1393569 h 5753325"/>
              <a:gd name="connsiteX23" fmla="*/ 6357062 w 6506836"/>
              <a:gd name="connsiteY23" fmla="*/ 1444071 h 5753325"/>
              <a:gd name="connsiteX24" fmla="*/ 6364832 w 6506836"/>
              <a:gd name="connsiteY24" fmla="*/ 1478763 h 5753325"/>
              <a:gd name="connsiteX25" fmla="*/ 6369745 w 6506836"/>
              <a:gd name="connsiteY25" fmla="*/ 1495680 h 5753325"/>
              <a:gd name="connsiteX26" fmla="*/ 6370898 w 6506836"/>
              <a:gd name="connsiteY26" fmla="*/ 1513331 h 5753325"/>
              <a:gd name="connsiteX27" fmla="*/ 6368801 w 6506836"/>
              <a:gd name="connsiteY27" fmla="*/ 1527414 h 5753325"/>
              <a:gd name="connsiteX28" fmla="*/ 6359177 w 6506836"/>
              <a:gd name="connsiteY28" fmla="*/ 1639513 h 5753325"/>
              <a:gd name="connsiteX29" fmla="*/ 6299489 w 6506836"/>
              <a:gd name="connsiteY29" fmla="*/ 1784860 h 5753325"/>
              <a:gd name="connsiteX30" fmla="*/ 6267878 w 6506836"/>
              <a:gd name="connsiteY30" fmla="*/ 1858572 h 5753325"/>
              <a:gd name="connsiteX31" fmla="*/ 6251146 w 6506836"/>
              <a:gd name="connsiteY31" fmla="*/ 1926167 h 5753325"/>
              <a:gd name="connsiteX32" fmla="*/ 6210686 w 6506836"/>
              <a:gd name="connsiteY32" fmla="*/ 2014834 h 5753325"/>
              <a:gd name="connsiteX33" fmla="*/ 6106652 w 6506836"/>
              <a:gd name="connsiteY33" fmla="*/ 2150572 h 5753325"/>
              <a:gd name="connsiteX34" fmla="*/ 6097813 w 6506836"/>
              <a:gd name="connsiteY34" fmla="*/ 2172208 h 5753325"/>
              <a:gd name="connsiteX35" fmla="*/ 6095990 w 6506836"/>
              <a:gd name="connsiteY35" fmla="*/ 2181185 h 5753325"/>
              <a:gd name="connsiteX36" fmla="*/ 6090126 w 6506836"/>
              <a:gd name="connsiteY36" fmla="*/ 2192533 h 5753325"/>
              <a:gd name="connsiteX37" fmla="*/ 6089503 w 6506836"/>
              <a:gd name="connsiteY37" fmla="*/ 2192543 h 5753325"/>
              <a:gd name="connsiteX38" fmla="*/ 6084946 w 6506836"/>
              <a:gd name="connsiteY38" fmla="*/ 2203694 h 5753325"/>
              <a:gd name="connsiteX39" fmla="*/ 5987861 w 6506836"/>
              <a:gd name="connsiteY39" fmla="*/ 2304868 h 5753325"/>
              <a:gd name="connsiteX40" fmla="*/ 5973439 w 6506836"/>
              <a:gd name="connsiteY40" fmla="*/ 2385635 h 5753325"/>
              <a:gd name="connsiteX41" fmla="*/ 5916727 w 6506836"/>
              <a:gd name="connsiteY41" fmla="*/ 2458777 h 5753325"/>
              <a:gd name="connsiteX42" fmla="*/ 5856524 w 6506836"/>
              <a:gd name="connsiteY42" fmla="*/ 2583281 h 5753325"/>
              <a:gd name="connsiteX43" fmla="*/ 5838091 w 6506836"/>
              <a:gd name="connsiteY43" fmla="*/ 2753474 h 5753325"/>
              <a:gd name="connsiteX44" fmla="*/ 5777471 w 6506836"/>
              <a:gd name="connsiteY44" fmla="*/ 2901570 h 5753325"/>
              <a:gd name="connsiteX45" fmla="*/ 5723992 w 6506836"/>
              <a:gd name="connsiteY45" fmla="*/ 2998752 h 5753325"/>
              <a:gd name="connsiteX46" fmla="*/ 5557886 w 6506836"/>
              <a:gd name="connsiteY46" fmla="*/ 3329735 h 5753325"/>
              <a:gd name="connsiteX47" fmla="*/ 5471501 w 6506836"/>
              <a:gd name="connsiteY47" fmla="*/ 3462221 h 5753325"/>
              <a:gd name="connsiteX48" fmla="*/ 5465154 w 6506836"/>
              <a:gd name="connsiteY48" fmla="*/ 3541065 h 5753325"/>
              <a:gd name="connsiteX49" fmla="*/ 5437889 w 6506836"/>
              <a:gd name="connsiteY49" fmla="*/ 3559927 h 5753325"/>
              <a:gd name="connsiteX50" fmla="*/ 5432770 w 6506836"/>
              <a:gd name="connsiteY50" fmla="*/ 3562948 h 5753325"/>
              <a:gd name="connsiteX51" fmla="*/ 5406795 w 6506836"/>
              <a:gd name="connsiteY51" fmla="*/ 3578594 h 5753325"/>
              <a:gd name="connsiteX52" fmla="*/ 5381495 w 6506836"/>
              <a:gd name="connsiteY52" fmla="*/ 3599883 h 5753325"/>
              <a:gd name="connsiteX53" fmla="*/ 5363689 w 6506836"/>
              <a:gd name="connsiteY53" fmla="*/ 3633299 h 5753325"/>
              <a:gd name="connsiteX54" fmla="*/ 5291870 w 6506836"/>
              <a:gd name="connsiteY54" fmla="*/ 3799039 h 5753325"/>
              <a:gd name="connsiteX55" fmla="*/ 5241600 w 6506836"/>
              <a:gd name="connsiteY55" fmla="*/ 3894238 h 5753325"/>
              <a:gd name="connsiteX56" fmla="*/ 5211041 w 6506836"/>
              <a:gd name="connsiteY56" fmla="*/ 3924184 h 5753325"/>
              <a:gd name="connsiteX57" fmla="*/ 5176073 w 6506836"/>
              <a:gd name="connsiteY57" fmla="*/ 3970179 h 5753325"/>
              <a:gd name="connsiteX58" fmla="*/ 5172826 w 6506836"/>
              <a:gd name="connsiteY58" fmla="*/ 3991773 h 5753325"/>
              <a:gd name="connsiteX59" fmla="*/ 5157053 w 6506836"/>
              <a:gd name="connsiteY59" fmla="*/ 3997708 h 5753325"/>
              <a:gd name="connsiteX60" fmla="*/ 5127922 w 6506836"/>
              <a:gd name="connsiteY60" fmla="*/ 4022660 h 5753325"/>
              <a:gd name="connsiteX61" fmla="*/ 5020872 w 6506836"/>
              <a:gd name="connsiteY61" fmla="*/ 4075951 h 5753325"/>
              <a:gd name="connsiteX62" fmla="*/ 4991410 w 6506836"/>
              <a:gd name="connsiteY62" fmla="*/ 4087598 h 5753325"/>
              <a:gd name="connsiteX63" fmla="*/ 4930112 w 6506836"/>
              <a:gd name="connsiteY63" fmla="*/ 4138459 h 5753325"/>
              <a:gd name="connsiteX64" fmla="*/ 4834224 w 6506836"/>
              <a:gd name="connsiteY64" fmla="*/ 4231643 h 5753325"/>
              <a:gd name="connsiteX65" fmla="*/ 4812599 w 6506836"/>
              <a:gd name="connsiteY65" fmla="*/ 4249449 h 5753325"/>
              <a:gd name="connsiteX66" fmla="*/ 4789188 w 6506836"/>
              <a:gd name="connsiteY66" fmla="*/ 4256678 h 5753325"/>
              <a:gd name="connsiteX67" fmla="*/ 4779554 w 6506836"/>
              <a:gd name="connsiteY67" fmla="*/ 4251313 h 5753325"/>
              <a:gd name="connsiteX68" fmla="*/ 4766885 w 6506836"/>
              <a:gd name="connsiteY68" fmla="*/ 4259812 h 5753325"/>
              <a:gd name="connsiteX69" fmla="*/ 4762510 w 6506836"/>
              <a:gd name="connsiteY69" fmla="*/ 4260383 h 5753325"/>
              <a:gd name="connsiteX70" fmla="*/ 4738416 w 6506836"/>
              <a:gd name="connsiteY70" fmla="*/ 4265355 h 5753325"/>
              <a:gd name="connsiteX71" fmla="*/ 4712007 w 6506836"/>
              <a:gd name="connsiteY71" fmla="*/ 4317892 h 5753325"/>
              <a:gd name="connsiteX72" fmla="*/ 4658930 w 6506836"/>
              <a:gd name="connsiteY72" fmla="*/ 4348041 h 5753325"/>
              <a:gd name="connsiteX73" fmla="*/ 4443526 w 6506836"/>
              <a:gd name="connsiteY73" fmla="*/ 4507851 h 5753325"/>
              <a:gd name="connsiteX74" fmla="*/ 4289766 w 6506836"/>
              <a:gd name="connsiteY74" fmla="*/ 4711450 h 5753325"/>
              <a:gd name="connsiteX75" fmla="*/ 4150870 w 6506836"/>
              <a:gd name="connsiteY75" fmla="*/ 4818480 h 5753325"/>
              <a:gd name="connsiteX76" fmla="*/ 4006639 w 6506836"/>
              <a:gd name="connsiteY76" fmla="*/ 4933815 h 5753325"/>
              <a:gd name="connsiteX77" fmla="*/ 3298210 w 6506836"/>
              <a:gd name="connsiteY77" fmla="*/ 5070790 h 5753325"/>
              <a:gd name="connsiteX78" fmla="*/ 2947678 w 6506836"/>
              <a:gd name="connsiteY78" fmla="*/ 5117869 h 5753325"/>
              <a:gd name="connsiteX79" fmla="*/ 2822169 w 6506836"/>
              <a:gd name="connsiteY79" fmla="*/ 5129396 h 5753325"/>
              <a:gd name="connsiteX80" fmla="*/ 2538773 w 6506836"/>
              <a:gd name="connsiteY80" fmla="*/ 5313397 h 5753325"/>
              <a:gd name="connsiteX81" fmla="*/ 2014500 w 6506836"/>
              <a:gd name="connsiteY81" fmla="*/ 5519744 h 5753325"/>
              <a:gd name="connsiteX82" fmla="*/ 1934391 w 6506836"/>
              <a:gd name="connsiteY82" fmla="*/ 5591335 h 5753325"/>
              <a:gd name="connsiteX83" fmla="*/ 1892550 w 6506836"/>
              <a:gd name="connsiteY83" fmla="*/ 5649708 h 5753325"/>
              <a:gd name="connsiteX84" fmla="*/ 1854769 w 6506836"/>
              <a:gd name="connsiteY84" fmla="*/ 5647691 h 5753325"/>
              <a:gd name="connsiteX85" fmla="*/ 1809461 w 6506836"/>
              <a:gd name="connsiteY85" fmla="*/ 5648628 h 5753325"/>
              <a:gd name="connsiteX86" fmla="*/ 1745150 w 6506836"/>
              <a:gd name="connsiteY86" fmla="*/ 5693879 h 5753325"/>
              <a:gd name="connsiteX87" fmla="*/ 1713375 w 6506836"/>
              <a:gd name="connsiteY87" fmla="*/ 5684672 h 5753325"/>
              <a:gd name="connsiteX88" fmla="*/ 1707808 w 6506836"/>
              <a:gd name="connsiteY88" fmla="*/ 5682611 h 5753325"/>
              <a:gd name="connsiteX89" fmla="*/ 1679313 w 6506836"/>
              <a:gd name="connsiteY89" fmla="*/ 5672360 h 5753325"/>
              <a:gd name="connsiteX90" fmla="*/ 1646933 w 6506836"/>
              <a:gd name="connsiteY90" fmla="*/ 5666227 h 5753325"/>
              <a:gd name="connsiteX91" fmla="*/ 1610055 w 6506836"/>
              <a:gd name="connsiteY91" fmla="*/ 5673643 h 5753325"/>
              <a:gd name="connsiteX92" fmla="*/ 1437641 w 6506836"/>
              <a:gd name="connsiteY92" fmla="*/ 5723266 h 5753325"/>
              <a:gd name="connsiteX93" fmla="*/ 1332869 w 6506836"/>
              <a:gd name="connsiteY93" fmla="*/ 5744752 h 5753325"/>
              <a:gd name="connsiteX94" fmla="*/ 1290525 w 6506836"/>
              <a:gd name="connsiteY94" fmla="*/ 5740036 h 5753325"/>
              <a:gd name="connsiteX95" fmla="*/ 1233107 w 6506836"/>
              <a:gd name="connsiteY95" fmla="*/ 5742106 h 5753325"/>
              <a:gd name="connsiteX96" fmla="*/ 1214532 w 6506836"/>
              <a:gd name="connsiteY96" fmla="*/ 5753325 h 5753325"/>
              <a:gd name="connsiteX97" fmla="*/ 1199955 w 6506836"/>
              <a:gd name="connsiteY97" fmla="*/ 5744831 h 5753325"/>
              <a:gd name="connsiteX98" fmla="*/ 1162337 w 6506836"/>
              <a:gd name="connsiteY98" fmla="*/ 5738048 h 5753325"/>
              <a:gd name="connsiteX99" fmla="*/ 1053457 w 6506836"/>
              <a:gd name="connsiteY99" fmla="*/ 5688676 h 5753325"/>
              <a:gd name="connsiteX100" fmla="*/ 1025798 w 6506836"/>
              <a:gd name="connsiteY100" fmla="*/ 5673166 h 5753325"/>
              <a:gd name="connsiteX101" fmla="*/ 947900 w 6506836"/>
              <a:gd name="connsiteY101" fmla="*/ 5657848 h 5753325"/>
              <a:gd name="connsiteX102" fmla="*/ 815627 w 6506836"/>
              <a:gd name="connsiteY102" fmla="*/ 5642557 h 5753325"/>
              <a:gd name="connsiteX103" fmla="*/ 788251 w 6506836"/>
              <a:gd name="connsiteY103" fmla="*/ 5637065 h 5753325"/>
              <a:gd name="connsiteX104" fmla="*/ 767822 w 6506836"/>
              <a:gd name="connsiteY104" fmla="*/ 5623450 h 5753325"/>
              <a:gd name="connsiteX105" fmla="*/ 765791 w 6506836"/>
              <a:gd name="connsiteY105" fmla="*/ 5612539 h 5753325"/>
              <a:gd name="connsiteX106" fmla="*/ 751230 w 6506836"/>
              <a:gd name="connsiteY106" fmla="*/ 5608092 h 5753325"/>
              <a:gd name="connsiteX107" fmla="*/ 748008 w 6506836"/>
              <a:gd name="connsiteY107" fmla="*/ 5605052 h 5753325"/>
              <a:gd name="connsiteX108" fmla="*/ 728871 w 6506836"/>
              <a:gd name="connsiteY108" fmla="*/ 5589469 h 5753325"/>
              <a:gd name="connsiteX109" fmla="*/ 671898 w 6506836"/>
              <a:gd name="connsiteY109" fmla="*/ 5602363 h 5753325"/>
              <a:gd name="connsiteX110" fmla="*/ 615065 w 6506836"/>
              <a:gd name="connsiteY110" fmla="*/ 5580257 h 5753325"/>
              <a:gd name="connsiteX111" fmla="*/ 355785 w 6506836"/>
              <a:gd name="connsiteY111" fmla="*/ 5514383 h 5753325"/>
              <a:gd name="connsiteX112" fmla="*/ 102269 w 6506836"/>
              <a:gd name="connsiteY112" fmla="*/ 5524347 h 5753325"/>
              <a:gd name="connsiteX113" fmla="*/ 13160 w 6506836"/>
              <a:gd name="connsiteY113" fmla="*/ 5514159 h 5753325"/>
              <a:gd name="connsiteX114" fmla="*/ 0 w 6506836"/>
              <a:gd name="connsiteY114" fmla="*/ 5511735 h 5753325"/>
              <a:gd name="connsiteX115" fmla="*/ 0 w 6506836"/>
              <a:gd name="connsiteY115"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465936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375685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62955"/>
              <a:gd name="connsiteY0" fmla="*/ 0 h 5753325"/>
              <a:gd name="connsiteX1" fmla="*/ 6438980 w 6462955"/>
              <a:gd name="connsiteY1" fmla="*/ 0 h 5753325"/>
              <a:gd name="connsiteX2" fmla="*/ 6439047 w 6462955"/>
              <a:gd name="connsiteY2" fmla="*/ 147 h 5753325"/>
              <a:gd name="connsiteX3" fmla="*/ 6443456 w 6462955"/>
              <a:gd name="connsiteY3" fmla="*/ 130105 h 5753325"/>
              <a:gd name="connsiteX4" fmla="*/ 6447632 w 6462955"/>
              <a:gd name="connsiteY4" fmla="*/ 170016 h 5753325"/>
              <a:gd name="connsiteX5" fmla="*/ 6396598 w 6462955"/>
              <a:gd name="connsiteY5" fmla="*/ 274847 h 5753325"/>
              <a:gd name="connsiteX6" fmla="*/ 6375685 w 6462955"/>
              <a:gd name="connsiteY6" fmla="*/ 535865 h 5753325"/>
              <a:gd name="connsiteX7" fmla="*/ 6354187 w 6462955"/>
              <a:gd name="connsiteY7" fmla="*/ 615799 h 5753325"/>
              <a:gd name="connsiteX8" fmla="*/ 6459988 w 6462955"/>
              <a:gd name="connsiteY8" fmla="*/ 707628 h 5753325"/>
              <a:gd name="connsiteX9" fmla="*/ 6453989 w 6462955"/>
              <a:gd name="connsiteY9" fmla="*/ 711876 h 5753325"/>
              <a:gd name="connsiteX10" fmla="*/ 6453209 w 6462955"/>
              <a:gd name="connsiteY10" fmla="*/ 719127 h 5753325"/>
              <a:gd name="connsiteX11" fmla="*/ 6457662 w 6462955"/>
              <a:gd name="connsiteY11" fmla="*/ 723331 h 5753325"/>
              <a:gd name="connsiteX12" fmla="*/ 6447445 w 6462955"/>
              <a:gd name="connsiteY12" fmla="*/ 780003 h 5753325"/>
              <a:gd name="connsiteX13" fmla="*/ 6426552 w 6462955"/>
              <a:gd name="connsiteY13" fmla="*/ 845805 h 5753325"/>
              <a:gd name="connsiteX14" fmla="*/ 6434072 w 6462955"/>
              <a:gd name="connsiteY14" fmla="*/ 910733 h 5753325"/>
              <a:gd name="connsiteX15" fmla="*/ 6432570 w 6462955"/>
              <a:gd name="connsiteY15" fmla="*/ 983394 h 5753325"/>
              <a:gd name="connsiteX16" fmla="*/ 6431878 w 6462955"/>
              <a:gd name="connsiteY16" fmla="*/ 1026728 h 5753325"/>
              <a:gd name="connsiteX17" fmla="*/ 6414269 w 6462955"/>
              <a:gd name="connsiteY17" fmla="*/ 1151111 h 5753325"/>
              <a:gd name="connsiteX18" fmla="*/ 6371722 w 6462955"/>
              <a:gd name="connsiteY18" fmla="*/ 1318080 h 5753325"/>
              <a:gd name="connsiteX19" fmla="*/ 6356023 w 6462955"/>
              <a:gd name="connsiteY19" fmla="*/ 1356227 h 5753325"/>
              <a:gd name="connsiteX20" fmla="*/ 6356157 w 6462955"/>
              <a:gd name="connsiteY20" fmla="*/ 1361967 h 5753325"/>
              <a:gd name="connsiteX21" fmla="*/ 6350613 w 6462955"/>
              <a:gd name="connsiteY21" fmla="*/ 1393569 h 5753325"/>
              <a:gd name="connsiteX22" fmla="*/ 6357062 w 6462955"/>
              <a:gd name="connsiteY22" fmla="*/ 1444071 h 5753325"/>
              <a:gd name="connsiteX23" fmla="*/ 6364832 w 6462955"/>
              <a:gd name="connsiteY23" fmla="*/ 1478763 h 5753325"/>
              <a:gd name="connsiteX24" fmla="*/ 6369745 w 6462955"/>
              <a:gd name="connsiteY24" fmla="*/ 1495680 h 5753325"/>
              <a:gd name="connsiteX25" fmla="*/ 6370898 w 6462955"/>
              <a:gd name="connsiteY25" fmla="*/ 1513331 h 5753325"/>
              <a:gd name="connsiteX26" fmla="*/ 6368801 w 6462955"/>
              <a:gd name="connsiteY26" fmla="*/ 1527414 h 5753325"/>
              <a:gd name="connsiteX27" fmla="*/ 6359177 w 6462955"/>
              <a:gd name="connsiteY27" fmla="*/ 1639513 h 5753325"/>
              <a:gd name="connsiteX28" fmla="*/ 6299489 w 6462955"/>
              <a:gd name="connsiteY28" fmla="*/ 1784860 h 5753325"/>
              <a:gd name="connsiteX29" fmla="*/ 6267878 w 6462955"/>
              <a:gd name="connsiteY29" fmla="*/ 1858572 h 5753325"/>
              <a:gd name="connsiteX30" fmla="*/ 6251146 w 6462955"/>
              <a:gd name="connsiteY30" fmla="*/ 1926167 h 5753325"/>
              <a:gd name="connsiteX31" fmla="*/ 6210686 w 6462955"/>
              <a:gd name="connsiteY31" fmla="*/ 2014834 h 5753325"/>
              <a:gd name="connsiteX32" fmla="*/ 6106652 w 6462955"/>
              <a:gd name="connsiteY32" fmla="*/ 2150572 h 5753325"/>
              <a:gd name="connsiteX33" fmla="*/ 6097813 w 6462955"/>
              <a:gd name="connsiteY33" fmla="*/ 2172208 h 5753325"/>
              <a:gd name="connsiteX34" fmla="*/ 6095990 w 6462955"/>
              <a:gd name="connsiteY34" fmla="*/ 2181185 h 5753325"/>
              <a:gd name="connsiteX35" fmla="*/ 6090126 w 6462955"/>
              <a:gd name="connsiteY35" fmla="*/ 2192533 h 5753325"/>
              <a:gd name="connsiteX36" fmla="*/ 6089503 w 6462955"/>
              <a:gd name="connsiteY36" fmla="*/ 2192543 h 5753325"/>
              <a:gd name="connsiteX37" fmla="*/ 6084946 w 6462955"/>
              <a:gd name="connsiteY37" fmla="*/ 2203694 h 5753325"/>
              <a:gd name="connsiteX38" fmla="*/ 5987861 w 6462955"/>
              <a:gd name="connsiteY38" fmla="*/ 2304868 h 5753325"/>
              <a:gd name="connsiteX39" fmla="*/ 5973439 w 6462955"/>
              <a:gd name="connsiteY39" fmla="*/ 2385635 h 5753325"/>
              <a:gd name="connsiteX40" fmla="*/ 5916727 w 6462955"/>
              <a:gd name="connsiteY40" fmla="*/ 2458777 h 5753325"/>
              <a:gd name="connsiteX41" fmla="*/ 5856524 w 6462955"/>
              <a:gd name="connsiteY41" fmla="*/ 2583281 h 5753325"/>
              <a:gd name="connsiteX42" fmla="*/ 5838091 w 6462955"/>
              <a:gd name="connsiteY42" fmla="*/ 2753474 h 5753325"/>
              <a:gd name="connsiteX43" fmla="*/ 5777471 w 6462955"/>
              <a:gd name="connsiteY43" fmla="*/ 2901570 h 5753325"/>
              <a:gd name="connsiteX44" fmla="*/ 5723992 w 6462955"/>
              <a:gd name="connsiteY44" fmla="*/ 2998752 h 5753325"/>
              <a:gd name="connsiteX45" fmla="*/ 5557886 w 6462955"/>
              <a:gd name="connsiteY45" fmla="*/ 3329735 h 5753325"/>
              <a:gd name="connsiteX46" fmla="*/ 5471501 w 6462955"/>
              <a:gd name="connsiteY46" fmla="*/ 3462221 h 5753325"/>
              <a:gd name="connsiteX47" fmla="*/ 5465154 w 6462955"/>
              <a:gd name="connsiteY47" fmla="*/ 3541065 h 5753325"/>
              <a:gd name="connsiteX48" fmla="*/ 5437889 w 6462955"/>
              <a:gd name="connsiteY48" fmla="*/ 3559927 h 5753325"/>
              <a:gd name="connsiteX49" fmla="*/ 5432770 w 6462955"/>
              <a:gd name="connsiteY49" fmla="*/ 3562948 h 5753325"/>
              <a:gd name="connsiteX50" fmla="*/ 5406795 w 6462955"/>
              <a:gd name="connsiteY50" fmla="*/ 3578594 h 5753325"/>
              <a:gd name="connsiteX51" fmla="*/ 5381495 w 6462955"/>
              <a:gd name="connsiteY51" fmla="*/ 3599883 h 5753325"/>
              <a:gd name="connsiteX52" fmla="*/ 5363689 w 6462955"/>
              <a:gd name="connsiteY52" fmla="*/ 3633299 h 5753325"/>
              <a:gd name="connsiteX53" fmla="*/ 5291870 w 6462955"/>
              <a:gd name="connsiteY53" fmla="*/ 3799039 h 5753325"/>
              <a:gd name="connsiteX54" fmla="*/ 5241600 w 6462955"/>
              <a:gd name="connsiteY54" fmla="*/ 3894238 h 5753325"/>
              <a:gd name="connsiteX55" fmla="*/ 5211041 w 6462955"/>
              <a:gd name="connsiteY55" fmla="*/ 3924184 h 5753325"/>
              <a:gd name="connsiteX56" fmla="*/ 5176073 w 6462955"/>
              <a:gd name="connsiteY56" fmla="*/ 3970179 h 5753325"/>
              <a:gd name="connsiteX57" fmla="*/ 5172826 w 6462955"/>
              <a:gd name="connsiteY57" fmla="*/ 3991773 h 5753325"/>
              <a:gd name="connsiteX58" fmla="*/ 5157053 w 6462955"/>
              <a:gd name="connsiteY58" fmla="*/ 3997708 h 5753325"/>
              <a:gd name="connsiteX59" fmla="*/ 5127922 w 6462955"/>
              <a:gd name="connsiteY59" fmla="*/ 4022660 h 5753325"/>
              <a:gd name="connsiteX60" fmla="*/ 5020872 w 6462955"/>
              <a:gd name="connsiteY60" fmla="*/ 4075951 h 5753325"/>
              <a:gd name="connsiteX61" fmla="*/ 4991410 w 6462955"/>
              <a:gd name="connsiteY61" fmla="*/ 4087598 h 5753325"/>
              <a:gd name="connsiteX62" fmla="*/ 4930112 w 6462955"/>
              <a:gd name="connsiteY62" fmla="*/ 4138459 h 5753325"/>
              <a:gd name="connsiteX63" fmla="*/ 4834224 w 6462955"/>
              <a:gd name="connsiteY63" fmla="*/ 4231643 h 5753325"/>
              <a:gd name="connsiteX64" fmla="*/ 4812599 w 6462955"/>
              <a:gd name="connsiteY64" fmla="*/ 4249449 h 5753325"/>
              <a:gd name="connsiteX65" fmla="*/ 4789188 w 6462955"/>
              <a:gd name="connsiteY65" fmla="*/ 4256678 h 5753325"/>
              <a:gd name="connsiteX66" fmla="*/ 4779554 w 6462955"/>
              <a:gd name="connsiteY66" fmla="*/ 4251313 h 5753325"/>
              <a:gd name="connsiteX67" fmla="*/ 4766885 w 6462955"/>
              <a:gd name="connsiteY67" fmla="*/ 4259812 h 5753325"/>
              <a:gd name="connsiteX68" fmla="*/ 4762510 w 6462955"/>
              <a:gd name="connsiteY68" fmla="*/ 4260383 h 5753325"/>
              <a:gd name="connsiteX69" fmla="*/ 4738416 w 6462955"/>
              <a:gd name="connsiteY69" fmla="*/ 4265355 h 5753325"/>
              <a:gd name="connsiteX70" fmla="*/ 4712007 w 6462955"/>
              <a:gd name="connsiteY70" fmla="*/ 4317892 h 5753325"/>
              <a:gd name="connsiteX71" fmla="*/ 4658930 w 6462955"/>
              <a:gd name="connsiteY71" fmla="*/ 4348041 h 5753325"/>
              <a:gd name="connsiteX72" fmla="*/ 4443526 w 6462955"/>
              <a:gd name="connsiteY72" fmla="*/ 4507851 h 5753325"/>
              <a:gd name="connsiteX73" fmla="*/ 4289766 w 6462955"/>
              <a:gd name="connsiteY73" fmla="*/ 4711450 h 5753325"/>
              <a:gd name="connsiteX74" fmla="*/ 4150870 w 6462955"/>
              <a:gd name="connsiteY74" fmla="*/ 4818480 h 5753325"/>
              <a:gd name="connsiteX75" fmla="*/ 4006639 w 6462955"/>
              <a:gd name="connsiteY75" fmla="*/ 4933815 h 5753325"/>
              <a:gd name="connsiteX76" fmla="*/ 3298210 w 6462955"/>
              <a:gd name="connsiteY76" fmla="*/ 5070790 h 5753325"/>
              <a:gd name="connsiteX77" fmla="*/ 2947678 w 6462955"/>
              <a:gd name="connsiteY77" fmla="*/ 5117869 h 5753325"/>
              <a:gd name="connsiteX78" fmla="*/ 2822169 w 6462955"/>
              <a:gd name="connsiteY78" fmla="*/ 5129396 h 5753325"/>
              <a:gd name="connsiteX79" fmla="*/ 2538773 w 6462955"/>
              <a:gd name="connsiteY79" fmla="*/ 5313397 h 5753325"/>
              <a:gd name="connsiteX80" fmla="*/ 2014500 w 6462955"/>
              <a:gd name="connsiteY80" fmla="*/ 5519744 h 5753325"/>
              <a:gd name="connsiteX81" fmla="*/ 1934391 w 6462955"/>
              <a:gd name="connsiteY81" fmla="*/ 5591335 h 5753325"/>
              <a:gd name="connsiteX82" fmla="*/ 1892550 w 6462955"/>
              <a:gd name="connsiteY82" fmla="*/ 5649708 h 5753325"/>
              <a:gd name="connsiteX83" fmla="*/ 1854769 w 6462955"/>
              <a:gd name="connsiteY83" fmla="*/ 5647691 h 5753325"/>
              <a:gd name="connsiteX84" fmla="*/ 1809461 w 6462955"/>
              <a:gd name="connsiteY84" fmla="*/ 5648628 h 5753325"/>
              <a:gd name="connsiteX85" fmla="*/ 1745150 w 6462955"/>
              <a:gd name="connsiteY85" fmla="*/ 5693879 h 5753325"/>
              <a:gd name="connsiteX86" fmla="*/ 1713375 w 6462955"/>
              <a:gd name="connsiteY86" fmla="*/ 5684672 h 5753325"/>
              <a:gd name="connsiteX87" fmla="*/ 1707808 w 6462955"/>
              <a:gd name="connsiteY87" fmla="*/ 5682611 h 5753325"/>
              <a:gd name="connsiteX88" fmla="*/ 1679313 w 6462955"/>
              <a:gd name="connsiteY88" fmla="*/ 5672360 h 5753325"/>
              <a:gd name="connsiteX89" fmla="*/ 1646933 w 6462955"/>
              <a:gd name="connsiteY89" fmla="*/ 5666227 h 5753325"/>
              <a:gd name="connsiteX90" fmla="*/ 1610055 w 6462955"/>
              <a:gd name="connsiteY90" fmla="*/ 5673643 h 5753325"/>
              <a:gd name="connsiteX91" fmla="*/ 1437641 w 6462955"/>
              <a:gd name="connsiteY91" fmla="*/ 5723266 h 5753325"/>
              <a:gd name="connsiteX92" fmla="*/ 1332869 w 6462955"/>
              <a:gd name="connsiteY92" fmla="*/ 5744752 h 5753325"/>
              <a:gd name="connsiteX93" fmla="*/ 1290525 w 6462955"/>
              <a:gd name="connsiteY93" fmla="*/ 5740036 h 5753325"/>
              <a:gd name="connsiteX94" fmla="*/ 1233107 w 6462955"/>
              <a:gd name="connsiteY94" fmla="*/ 5742106 h 5753325"/>
              <a:gd name="connsiteX95" fmla="*/ 1214532 w 6462955"/>
              <a:gd name="connsiteY95" fmla="*/ 5753325 h 5753325"/>
              <a:gd name="connsiteX96" fmla="*/ 1199955 w 6462955"/>
              <a:gd name="connsiteY96" fmla="*/ 5744831 h 5753325"/>
              <a:gd name="connsiteX97" fmla="*/ 1162337 w 6462955"/>
              <a:gd name="connsiteY97" fmla="*/ 5738048 h 5753325"/>
              <a:gd name="connsiteX98" fmla="*/ 1053457 w 6462955"/>
              <a:gd name="connsiteY98" fmla="*/ 5688676 h 5753325"/>
              <a:gd name="connsiteX99" fmla="*/ 1025798 w 6462955"/>
              <a:gd name="connsiteY99" fmla="*/ 5673166 h 5753325"/>
              <a:gd name="connsiteX100" fmla="*/ 947900 w 6462955"/>
              <a:gd name="connsiteY100" fmla="*/ 5657848 h 5753325"/>
              <a:gd name="connsiteX101" fmla="*/ 815627 w 6462955"/>
              <a:gd name="connsiteY101" fmla="*/ 5642557 h 5753325"/>
              <a:gd name="connsiteX102" fmla="*/ 788251 w 6462955"/>
              <a:gd name="connsiteY102" fmla="*/ 5637065 h 5753325"/>
              <a:gd name="connsiteX103" fmla="*/ 767822 w 6462955"/>
              <a:gd name="connsiteY103" fmla="*/ 5623450 h 5753325"/>
              <a:gd name="connsiteX104" fmla="*/ 765791 w 6462955"/>
              <a:gd name="connsiteY104" fmla="*/ 5612539 h 5753325"/>
              <a:gd name="connsiteX105" fmla="*/ 751230 w 6462955"/>
              <a:gd name="connsiteY105" fmla="*/ 5608092 h 5753325"/>
              <a:gd name="connsiteX106" fmla="*/ 748008 w 6462955"/>
              <a:gd name="connsiteY106" fmla="*/ 5605052 h 5753325"/>
              <a:gd name="connsiteX107" fmla="*/ 728871 w 6462955"/>
              <a:gd name="connsiteY107" fmla="*/ 5589469 h 5753325"/>
              <a:gd name="connsiteX108" fmla="*/ 671898 w 6462955"/>
              <a:gd name="connsiteY108" fmla="*/ 5602363 h 5753325"/>
              <a:gd name="connsiteX109" fmla="*/ 615065 w 6462955"/>
              <a:gd name="connsiteY109" fmla="*/ 5580257 h 5753325"/>
              <a:gd name="connsiteX110" fmla="*/ 355785 w 6462955"/>
              <a:gd name="connsiteY110" fmla="*/ 5514383 h 5753325"/>
              <a:gd name="connsiteX111" fmla="*/ 102269 w 6462955"/>
              <a:gd name="connsiteY111" fmla="*/ 5524347 h 5753325"/>
              <a:gd name="connsiteX112" fmla="*/ 13160 w 6462955"/>
              <a:gd name="connsiteY112" fmla="*/ 5514159 h 5753325"/>
              <a:gd name="connsiteX113" fmla="*/ 0 w 6462955"/>
              <a:gd name="connsiteY113" fmla="*/ 5511735 h 5753325"/>
              <a:gd name="connsiteX114" fmla="*/ 0 w 6462955"/>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453209 w 6459988"/>
              <a:gd name="connsiteY10" fmla="*/ 719127 h 5753325"/>
              <a:gd name="connsiteX11" fmla="*/ 6344988 w 6459988"/>
              <a:gd name="connsiteY11" fmla="*/ 697330 h 5753325"/>
              <a:gd name="connsiteX12" fmla="*/ 6447445 w 6459988"/>
              <a:gd name="connsiteY12" fmla="*/ 780003 h 5753325"/>
              <a:gd name="connsiteX13" fmla="*/ 6426552 w 6459988"/>
              <a:gd name="connsiteY13" fmla="*/ 845805 h 5753325"/>
              <a:gd name="connsiteX14" fmla="*/ 6434072 w 6459988"/>
              <a:gd name="connsiteY14" fmla="*/ 910733 h 5753325"/>
              <a:gd name="connsiteX15" fmla="*/ 6432570 w 6459988"/>
              <a:gd name="connsiteY15" fmla="*/ 983394 h 5753325"/>
              <a:gd name="connsiteX16" fmla="*/ 6431878 w 6459988"/>
              <a:gd name="connsiteY16" fmla="*/ 1026728 h 5753325"/>
              <a:gd name="connsiteX17" fmla="*/ 6414269 w 6459988"/>
              <a:gd name="connsiteY17" fmla="*/ 1151111 h 5753325"/>
              <a:gd name="connsiteX18" fmla="*/ 6371722 w 6459988"/>
              <a:gd name="connsiteY18" fmla="*/ 1318080 h 5753325"/>
              <a:gd name="connsiteX19" fmla="*/ 6356023 w 6459988"/>
              <a:gd name="connsiteY19" fmla="*/ 1356227 h 5753325"/>
              <a:gd name="connsiteX20" fmla="*/ 6356157 w 6459988"/>
              <a:gd name="connsiteY20" fmla="*/ 1361967 h 5753325"/>
              <a:gd name="connsiteX21" fmla="*/ 6350613 w 6459988"/>
              <a:gd name="connsiteY21" fmla="*/ 1393569 h 5753325"/>
              <a:gd name="connsiteX22" fmla="*/ 6357062 w 6459988"/>
              <a:gd name="connsiteY22" fmla="*/ 1444071 h 5753325"/>
              <a:gd name="connsiteX23" fmla="*/ 6364832 w 6459988"/>
              <a:gd name="connsiteY23" fmla="*/ 1478763 h 5753325"/>
              <a:gd name="connsiteX24" fmla="*/ 6369745 w 6459988"/>
              <a:gd name="connsiteY24" fmla="*/ 1495680 h 5753325"/>
              <a:gd name="connsiteX25" fmla="*/ 6370898 w 6459988"/>
              <a:gd name="connsiteY25" fmla="*/ 1513331 h 5753325"/>
              <a:gd name="connsiteX26" fmla="*/ 6368801 w 6459988"/>
              <a:gd name="connsiteY26" fmla="*/ 1527414 h 5753325"/>
              <a:gd name="connsiteX27" fmla="*/ 6359177 w 6459988"/>
              <a:gd name="connsiteY27" fmla="*/ 1639513 h 5753325"/>
              <a:gd name="connsiteX28" fmla="*/ 6299489 w 6459988"/>
              <a:gd name="connsiteY28" fmla="*/ 1784860 h 5753325"/>
              <a:gd name="connsiteX29" fmla="*/ 6267878 w 6459988"/>
              <a:gd name="connsiteY29" fmla="*/ 1858572 h 5753325"/>
              <a:gd name="connsiteX30" fmla="*/ 6251146 w 6459988"/>
              <a:gd name="connsiteY30" fmla="*/ 1926167 h 5753325"/>
              <a:gd name="connsiteX31" fmla="*/ 6210686 w 6459988"/>
              <a:gd name="connsiteY31" fmla="*/ 2014834 h 5753325"/>
              <a:gd name="connsiteX32" fmla="*/ 6106652 w 6459988"/>
              <a:gd name="connsiteY32" fmla="*/ 2150572 h 5753325"/>
              <a:gd name="connsiteX33" fmla="*/ 6097813 w 6459988"/>
              <a:gd name="connsiteY33" fmla="*/ 2172208 h 5753325"/>
              <a:gd name="connsiteX34" fmla="*/ 6095990 w 6459988"/>
              <a:gd name="connsiteY34" fmla="*/ 2181185 h 5753325"/>
              <a:gd name="connsiteX35" fmla="*/ 6090126 w 6459988"/>
              <a:gd name="connsiteY35" fmla="*/ 2192533 h 5753325"/>
              <a:gd name="connsiteX36" fmla="*/ 6089503 w 6459988"/>
              <a:gd name="connsiteY36" fmla="*/ 2192543 h 5753325"/>
              <a:gd name="connsiteX37" fmla="*/ 6084946 w 6459988"/>
              <a:gd name="connsiteY37" fmla="*/ 2203694 h 5753325"/>
              <a:gd name="connsiteX38" fmla="*/ 5987861 w 6459988"/>
              <a:gd name="connsiteY38" fmla="*/ 2304868 h 5753325"/>
              <a:gd name="connsiteX39" fmla="*/ 5973439 w 6459988"/>
              <a:gd name="connsiteY39" fmla="*/ 2385635 h 5753325"/>
              <a:gd name="connsiteX40" fmla="*/ 5916727 w 6459988"/>
              <a:gd name="connsiteY40" fmla="*/ 2458777 h 5753325"/>
              <a:gd name="connsiteX41" fmla="*/ 5856524 w 6459988"/>
              <a:gd name="connsiteY41" fmla="*/ 2583281 h 5753325"/>
              <a:gd name="connsiteX42" fmla="*/ 5838091 w 6459988"/>
              <a:gd name="connsiteY42" fmla="*/ 2753474 h 5753325"/>
              <a:gd name="connsiteX43" fmla="*/ 5777471 w 6459988"/>
              <a:gd name="connsiteY43" fmla="*/ 2901570 h 5753325"/>
              <a:gd name="connsiteX44" fmla="*/ 5723992 w 6459988"/>
              <a:gd name="connsiteY44" fmla="*/ 2998752 h 5753325"/>
              <a:gd name="connsiteX45" fmla="*/ 5557886 w 6459988"/>
              <a:gd name="connsiteY45" fmla="*/ 3329735 h 5753325"/>
              <a:gd name="connsiteX46" fmla="*/ 5471501 w 6459988"/>
              <a:gd name="connsiteY46" fmla="*/ 3462221 h 5753325"/>
              <a:gd name="connsiteX47" fmla="*/ 5465154 w 6459988"/>
              <a:gd name="connsiteY47" fmla="*/ 3541065 h 5753325"/>
              <a:gd name="connsiteX48" fmla="*/ 5437889 w 6459988"/>
              <a:gd name="connsiteY48" fmla="*/ 3559927 h 5753325"/>
              <a:gd name="connsiteX49" fmla="*/ 5432770 w 6459988"/>
              <a:gd name="connsiteY49" fmla="*/ 3562948 h 5753325"/>
              <a:gd name="connsiteX50" fmla="*/ 5406795 w 6459988"/>
              <a:gd name="connsiteY50" fmla="*/ 3578594 h 5753325"/>
              <a:gd name="connsiteX51" fmla="*/ 5381495 w 6459988"/>
              <a:gd name="connsiteY51" fmla="*/ 3599883 h 5753325"/>
              <a:gd name="connsiteX52" fmla="*/ 5363689 w 6459988"/>
              <a:gd name="connsiteY52" fmla="*/ 3633299 h 5753325"/>
              <a:gd name="connsiteX53" fmla="*/ 5291870 w 6459988"/>
              <a:gd name="connsiteY53" fmla="*/ 3799039 h 5753325"/>
              <a:gd name="connsiteX54" fmla="*/ 5241600 w 6459988"/>
              <a:gd name="connsiteY54" fmla="*/ 3894238 h 5753325"/>
              <a:gd name="connsiteX55" fmla="*/ 5211041 w 6459988"/>
              <a:gd name="connsiteY55" fmla="*/ 3924184 h 5753325"/>
              <a:gd name="connsiteX56" fmla="*/ 5176073 w 6459988"/>
              <a:gd name="connsiteY56" fmla="*/ 3970179 h 5753325"/>
              <a:gd name="connsiteX57" fmla="*/ 5172826 w 6459988"/>
              <a:gd name="connsiteY57" fmla="*/ 3991773 h 5753325"/>
              <a:gd name="connsiteX58" fmla="*/ 5157053 w 6459988"/>
              <a:gd name="connsiteY58" fmla="*/ 3997708 h 5753325"/>
              <a:gd name="connsiteX59" fmla="*/ 5127922 w 6459988"/>
              <a:gd name="connsiteY59" fmla="*/ 4022660 h 5753325"/>
              <a:gd name="connsiteX60" fmla="*/ 5020872 w 6459988"/>
              <a:gd name="connsiteY60" fmla="*/ 4075951 h 5753325"/>
              <a:gd name="connsiteX61" fmla="*/ 4991410 w 6459988"/>
              <a:gd name="connsiteY61" fmla="*/ 4087598 h 5753325"/>
              <a:gd name="connsiteX62" fmla="*/ 4930112 w 6459988"/>
              <a:gd name="connsiteY62" fmla="*/ 4138459 h 5753325"/>
              <a:gd name="connsiteX63" fmla="*/ 4834224 w 6459988"/>
              <a:gd name="connsiteY63" fmla="*/ 4231643 h 5753325"/>
              <a:gd name="connsiteX64" fmla="*/ 4812599 w 6459988"/>
              <a:gd name="connsiteY64" fmla="*/ 4249449 h 5753325"/>
              <a:gd name="connsiteX65" fmla="*/ 4789188 w 6459988"/>
              <a:gd name="connsiteY65" fmla="*/ 4256678 h 5753325"/>
              <a:gd name="connsiteX66" fmla="*/ 4779554 w 6459988"/>
              <a:gd name="connsiteY66" fmla="*/ 4251313 h 5753325"/>
              <a:gd name="connsiteX67" fmla="*/ 4766885 w 6459988"/>
              <a:gd name="connsiteY67" fmla="*/ 4259812 h 5753325"/>
              <a:gd name="connsiteX68" fmla="*/ 4762510 w 6459988"/>
              <a:gd name="connsiteY68" fmla="*/ 4260383 h 5753325"/>
              <a:gd name="connsiteX69" fmla="*/ 4738416 w 6459988"/>
              <a:gd name="connsiteY69" fmla="*/ 4265355 h 5753325"/>
              <a:gd name="connsiteX70" fmla="*/ 4712007 w 6459988"/>
              <a:gd name="connsiteY70" fmla="*/ 4317892 h 5753325"/>
              <a:gd name="connsiteX71" fmla="*/ 4658930 w 6459988"/>
              <a:gd name="connsiteY71" fmla="*/ 4348041 h 5753325"/>
              <a:gd name="connsiteX72" fmla="*/ 4443526 w 6459988"/>
              <a:gd name="connsiteY72" fmla="*/ 4507851 h 5753325"/>
              <a:gd name="connsiteX73" fmla="*/ 4289766 w 6459988"/>
              <a:gd name="connsiteY73" fmla="*/ 4711450 h 5753325"/>
              <a:gd name="connsiteX74" fmla="*/ 4150870 w 6459988"/>
              <a:gd name="connsiteY74" fmla="*/ 4818480 h 5753325"/>
              <a:gd name="connsiteX75" fmla="*/ 4006639 w 6459988"/>
              <a:gd name="connsiteY75" fmla="*/ 4933815 h 5753325"/>
              <a:gd name="connsiteX76" fmla="*/ 3298210 w 6459988"/>
              <a:gd name="connsiteY76" fmla="*/ 5070790 h 5753325"/>
              <a:gd name="connsiteX77" fmla="*/ 2947678 w 6459988"/>
              <a:gd name="connsiteY77" fmla="*/ 5117869 h 5753325"/>
              <a:gd name="connsiteX78" fmla="*/ 2822169 w 6459988"/>
              <a:gd name="connsiteY78" fmla="*/ 5129396 h 5753325"/>
              <a:gd name="connsiteX79" fmla="*/ 2538773 w 6459988"/>
              <a:gd name="connsiteY79" fmla="*/ 5313397 h 5753325"/>
              <a:gd name="connsiteX80" fmla="*/ 2014500 w 6459988"/>
              <a:gd name="connsiteY80" fmla="*/ 5519744 h 5753325"/>
              <a:gd name="connsiteX81" fmla="*/ 1934391 w 6459988"/>
              <a:gd name="connsiteY81" fmla="*/ 5591335 h 5753325"/>
              <a:gd name="connsiteX82" fmla="*/ 1892550 w 6459988"/>
              <a:gd name="connsiteY82" fmla="*/ 5649708 h 5753325"/>
              <a:gd name="connsiteX83" fmla="*/ 1854769 w 6459988"/>
              <a:gd name="connsiteY83" fmla="*/ 5647691 h 5753325"/>
              <a:gd name="connsiteX84" fmla="*/ 1809461 w 6459988"/>
              <a:gd name="connsiteY84" fmla="*/ 5648628 h 5753325"/>
              <a:gd name="connsiteX85" fmla="*/ 1745150 w 6459988"/>
              <a:gd name="connsiteY85" fmla="*/ 5693879 h 5753325"/>
              <a:gd name="connsiteX86" fmla="*/ 1713375 w 6459988"/>
              <a:gd name="connsiteY86" fmla="*/ 5684672 h 5753325"/>
              <a:gd name="connsiteX87" fmla="*/ 1707808 w 6459988"/>
              <a:gd name="connsiteY87" fmla="*/ 5682611 h 5753325"/>
              <a:gd name="connsiteX88" fmla="*/ 1679313 w 6459988"/>
              <a:gd name="connsiteY88" fmla="*/ 5672360 h 5753325"/>
              <a:gd name="connsiteX89" fmla="*/ 1646933 w 6459988"/>
              <a:gd name="connsiteY89" fmla="*/ 5666227 h 5753325"/>
              <a:gd name="connsiteX90" fmla="*/ 1610055 w 6459988"/>
              <a:gd name="connsiteY90" fmla="*/ 5673643 h 5753325"/>
              <a:gd name="connsiteX91" fmla="*/ 1437641 w 6459988"/>
              <a:gd name="connsiteY91" fmla="*/ 5723266 h 5753325"/>
              <a:gd name="connsiteX92" fmla="*/ 1332869 w 6459988"/>
              <a:gd name="connsiteY92" fmla="*/ 5744752 h 5753325"/>
              <a:gd name="connsiteX93" fmla="*/ 1290525 w 6459988"/>
              <a:gd name="connsiteY93" fmla="*/ 5740036 h 5753325"/>
              <a:gd name="connsiteX94" fmla="*/ 1233107 w 6459988"/>
              <a:gd name="connsiteY94" fmla="*/ 5742106 h 5753325"/>
              <a:gd name="connsiteX95" fmla="*/ 1214532 w 6459988"/>
              <a:gd name="connsiteY95" fmla="*/ 5753325 h 5753325"/>
              <a:gd name="connsiteX96" fmla="*/ 1199955 w 6459988"/>
              <a:gd name="connsiteY96" fmla="*/ 5744831 h 5753325"/>
              <a:gd name="connsiteX97" fmla="*/ 1162337 w 6459988"/>
              <a:gd name="connsiteY97" fmla="*/ 5738048 h 5753325"/>
              <a:gd name="connsiteX98" fmla="*/ 1053457 w 6459988"/>
              <a:gd name="connsiteY98" fmla="*/ 5688676 h 5753325"/>
              <a:gd name="connsiteX99" fmla="*/ 1025798 w 6459988"/>
              <a:gd name="connsiteY99" fmla="*/ 5673166 h 5753325"/>
              <a:gd name="connsiteX100" fmla="*/ 947900 w 6459988"/>
              <a:gd name="connsiteY100" fmla="*/ 5657848 h 5753325"/>
              <a:gd name="connsiteX101" fmla="*/ 815627 w 6459988"/>
              <a:gd name="connsiteY101" fmla="*/ 5642557 h 5753325"/>
              <a:gd name="connsiteX102" fmla="*/ 788251 w 6459988"/>
              <a:gd name="connsiteY102" fmla="*/ 5637065 h 5753325"/>
              <a:gd name="connsiteX103" fmla="*/ 767822 w 6459988"/>
              <a:gd name="connsiteY103" fmla="*/ 5623450 h 5753325"/>
              <a:gd name="connsiteX104" fmla="*/ 765791 w 6459988"/>
              <a:gd name="connsiteY104" fmla="*/ 5612539 h 5753325"/>
              <a:gd name="connsiteX105" fmla="*/ 751230 w 6459988"/>
              <a:gd name="connsiteY105" fmla="*/ 5608092 h 5753325"/>
              <a:gd name="connsiteX106" fmla="*/ 748008 w 6459988"/>
              <a:gd name="connsiteY106" fmla="*/ 5605052 h 5753325"/>
              <a:gd name="connsiteX107" fmla="*/ 728871 w 6459988"/>
              <a:gd name="connsiteY107" fmla="*/ 5589469 h 5753325"/>
              <a:gd name="connsiteX108" fmla="*/ 671898 w 6459988"/>
              <a:gd name="connsiteY108" fmla="*/ 5602363 h 5753325"/>
              <a:gd name="connsiteX109" fmla="*/ 615065 w 6459988"/>
              <a:gd name="connsiteY109" fmla="*/ 5580257 h 5753325"/>
              <a:gd name="connsiteX110" fmla="*/ 355785 w 6459988"/>
              <a:gd name="connsiteY110" fmla="*/ 5514383 h 5753325"/>
              <a:gd name="connsiteX111" fmla="*/ 102269 w 6459988"/>
              <a:gd name="connsiteY111" fmla="*/ 5524347 h 5753325"/>
              <a:gd name="connsiteX112" fmla="*/ 13160 w 6459988"/>
              <a:gd name="connsiteY112" fmla="*/ 5514159 h 5753325"/>
              <a:gd name="connsiteX113" fmla="*/ 0 w 6459988"/>
              <a:gd name="connsiteY113" fmla="*/ 5511735 h 5753325"/>
              <a:gd name="connsiteX114" fmla="*/ 0 w 6459988"/>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344988 w 6459988"/>
              <a:gd name="connsiteY10" fmla="*/ 697330 h 5753325"/>
              <a:gd name="connsiteX11" fmla="*/ 6447445 w 6459988"/>
              <a:gd name="connsiteY11" fmla="*/ 780003 h 5753325"/>
              <a:gd name="connsiteX12" fmla="*/ 6426552 w 6459988"/>
              <a:gd name="connsiteY12" fmla="*/ 845805 h 5753325"/>
              <a:gd name="connsiteX13" fmla="*/ 6434072 w 6459988"/>
              <a:gd name="connsiteY13" fmla="*/ 910733 h 5753325"/>
              <a:gd name="connsiteX14" fmla="*/ 6432570 w 6459988"/>
              <a:gd name="connsiteY14" fmla="*/ 983394 h 5753325"/>
              <a:gd name="connsiteX15" fmla="*/ 6431878 w 6459988"/>
              <a:gd name="connsiteY15" fmla="*/ 1026728 h 5753325"/>
              <a:gd name="connsiteX16" fmla="*/ 6414269 w 6459988"/>
              <a:gd name="connsiteY16" fmla="*/ 1151111 h 5753325"/>
              <a:gd name="connsiteX17" fmla="*/ 6371722 w 6459988"/>
              <a:gd name="connsiteY17" fmla="*/ 1318080 h 5753325"/>
              <a:gd name="connsiteX18" fmla="*/ 6356023 w 6459988"/>
              <a:gd name="connsiteY18" fmla="*/ 1356227 h 5753325"/>
              <a:gd name="connsiteX19" fmla="*/ 6356157 w 6459988"/>
              <a:gd name="connsiteY19" fmla="*/ 1361967 h 5753325"/>
              <a:gd name="connsiteX20" fmla="*/ 6350613 w 6459988"/>
              <a:gd name="connsiteY20" fmla="*/ 1393569 h 5753325"/>
              <a:gd name="connsiteX21" fmla="*/ 6357062 w 6459988"/>
              <a:gd name="connsiteY21" fmla="*/ 1444071 h 5753325"/>
              <a:gd name="connsiteX22" fmla="*/ 6364832 w 6459988"/>
              <a:gd name="connsiteY22" fmla="*/ 1478763 h 5753325"/>
              <a:gd name="connsiteX23" fmla="*/ 6369745 w 6459988"/>
              <a:gd name="connsiteY23" fmla="*/ 1495680 h 5753325"/>
              <a:gd name="connsiteX24" fmla="*/ 6370898 w 6459988"/>
              <a:gd name="connsiteY24" fmla="*/ 1513331 h 5753325"/>
              <a:gd name="connsiteX25" fmla="*/ 6368801 w 6459988"/>
              <a:gd name="connsiteY25" fmla="*/ 1527414 h 5753325"/>
              <a:gd name="connsiteX26" fmla="*/ 6359177 w 6459988"/>
              <a:gd name="connsiteY26" fmla="*/ 1639513 h 5753325"/>
              <a:gd name="connsiteX27" fmla="*/ 6299489 w 6459988"/>
              <a:gd name="connsiteY27" fmla="*/ 1784860 h 5753325"/>
              <a:gd name="connsiteX28" fmla="*/ 6267878 w 6459988"/>
              <a:gd name="connsiteY28" fmla="*/ 1858572 h 5753325"/>
              <a:gd name="connsiteX29" fmla="*/ 6251146 w 6459988"/>
              <a:gd name="connsiteY29" fmla="*/ 1926167 h 5753325"/>
              <a:gd name="connsiteX30" fmla="*/ 6210686 w 6459988"/>
              <a:gd name="connsiteY30" fmla="*/ 2014834 h 5753325"/>
              <a:gd name="connsiteX31" fmla="*/ 6106652 w 6459988"/>
              <a:gd name="connsiteY31" fmla="*/ 2150572 h 5753325"/>
              <a:gd name="connsiteX32" fmla="*/ 6097813 w 6459988"/>
              <a:gd name="connsiteY32" fmla="*/ 2172208 h 5753325"/>
              <a:gd name="connsiteX33" fmla="*/ 6095990 w 6459988"/>
              <a:gd name="connsiteY33" fmla="*/ 2181185 h 5753325"/>
              <a:gd name="connsiteX34" fmla="*/ 6090126 w 6459988"/>
              <a:gd name="connsiteY34" fmla="*/ 2192533 h 5753325"/>
              <a:gd name="connsiteX35" fmla="*/ 6089503 w 6459988"/>
              <a:gd name="connsiteY35" fmla="*/ 2192543 h 5753325"/>
              <a:gd name="connsiteX36" fmla="*/ 6084946 w 6459988"/>
              <a:gd name="connsiteY36" fmla="*/ 2203694 h 5753325"/>
              <a:gd name="connsiteX37" fmla="*/ 5987861 w 6459988"/>
              <a:gd name="connsiteY37" fmla="*/ 2304868 h 5753325"/>
              <a:gd name="connsiteX38" fmla="*/ 5973439 w 6459988"/>
              <a:gd name="connsiteY38" fmla="*/ 2385635 h 5753325"/>
              <a:gd name="connsiteX39" fmla="*/ 5916727 w 6459988"/>
              <a:gd name="connsiteY39" fmla="*/ 2458777 h 5753325"/>
              <a:gd name="connsiteX40" fmla="*/ 5856524 w 6459988"/>
              <a:gd name="connsiteY40" fmla="*/ 2583281 h 5753325"/>
              <a:gd name="connsiteX41" fmla="*/ 5838091 w 6459988"/>
              <a:gd name="connsiteY41" fmla="*/ 2753474 h 5753325"/>
              <a:gd name="connsiteX42" fmla="*/ 5777471 w 6459988"/>
              <a:gd name="connsiteY42" fmla="*/ 2901570 h 5753325"/>
              <a:gd name="connsiteX43" fmla="*/ 5723992 w 6459988"/>
              <a:gd name="connsiteY43" fmla="*/ 2998752 h 5753325"/>
              <a:gd name="connsiteX44" fmla="*/ 5557886 w 6459988"/>
              <a:gd name="connsiteY44" fmla="*/ 3329735 h 5753325"/>
              <a:gd name="connsiteX45" fmla="*/ 5471501 w 6459988"/>
              <a:gd name="connsiteY45" fmla="*/ 3462221 h 5753325"/>
              <a:gd name="connsiteX46" fmla="*/ 5465154 w 6459988"/>
              <a:gd name="connsiteY46" fmla="*/ 3541065 h 5753325"/>
              <a:gd name="connsiteX47" fmla="*/ 5437889 w 6459988"/>
              <a:gd name="connsiteY47" fmla="*/ 3559927 h 5753325"/>
              <a:gd name="connsiteX48" fmla="*/ 5432770 w 6459988"/>
              <a:gd name="connsiteY48" fmla="*/ 3562948 h 5753325"/>
              <a:gd name="connsiteX49" fmla="*/ 5406795 w 6459988"/>
              <a:gd name="connsiteY49" fmla="*/ 3578594 h 5753325"/>
              <a:gd name="connsiteX50" fmla="*/ 5381495 w 6459988"/>
              <a:gd name="connsiteY50" fmla="*/ 3599883 h 5753325"/>
              <a:gd name="connsiteX51" fmla="*/ 5363689 w 6459988"/>
              <a:gd name="connsiteY51" fmla="*/ 3633299 h 5753325"/>
              <a:gd name="connsiteX52" fmla="*/ 5291870 w 6459988"/>
              <a:gd name="connsiteY52" fmla="*/ 3799039 h 5753325"/>
              <a:gd name="connsiteX53" fmla="*/ 5241600 w 6459988"/>
              <a:gd name="connsiteY53" fmla="*/ 3894238 h 5753325"/>
              <a:gd name="connsiteX54" fmla="*/ 5211041 w 6459988"/>
              <a:gd name="connsiteY54" fmla="*/ 3924184 h 5753325"/>
              <a:gd name="connsiteX55" fmla="*/ 5176073 w 6459988"/>
              <a:gd name="connsiteY55" fmla="*/ 3970179 h 5753325"/>
              <a:gd name="connsiteX56" fmla="*/ 5172826 w 6459988"/>
              <a:gd name="connsiteY56" fmla="*/ 3991773 h 5753325"/>
              <a:gd name="connsiteX57" fmla="*/ 5157053 w 6459988"/>
              <a:gd name="connsiteY57" fmla="*/ 3997708 h 5753325"/>
              <a:gd name="connsiteX58" fmla="*/ 5127922 w 6459988"/>
              <a:gd name="connsiteY58" fmla="*/ 4022660 h 5753325"/>
              <a:gd name="connsiteX59" fmla="*/ 5020872 w 6459988"/>
              <a:gd name="connsiteY59" fmla="*/ 4075951 h 5753325"/>
              <a:gd name="connsiteX60" fmla="*/ 4991410 w 6459988"/>
              <a:gd name="connsiteY60" fmla="*/ 4087598 h 5753325"/>
              <a:gd name="connsiteX61" fmla="*/ 4930112 w 6459988"/>
              <a:gd name="connsiteY61" fmla="*/ 4138459 h 5753325"/>
              <a:gd name="connsiteX62" fmla="*/ 4834224 w 6459988"/>
              <a:gd name="connsiteY62" fmla="*/ 4231643 h 5753325"/>
              <a:gd name="connsiteX63" fmla="*/ 4812599 w 6459988"/>
              <a:gd name="connsiteY63" fmla="*/ 4249449 h 5753325"/>
              <a:gd name="connsiteX64" fmla="*/ 4789188 w 6459988"/>
              <a:gd name="connsiteY64" fmla="*/ 4256678 h 5753325"/>
              <a:gd name="connsiteX65" fmla="*/ 4779554 w 6459988"/>
              <a:gd name="connsiteY65" fmla="*/ 4251313 h 5753325"/>
              <a:gd name="connsiteX66" fmla="*/ 4766885 w 6459988"/>
              <a:gd name="connsiteY66" fmla="*/ 4259812 h 5753325"/>
              <a:gd name="connsiteX67" fmla="*/ 4762510 w 6459988"/>
              <a:gd name="connsiteY67" fmla="*/ 4260383 h 5753325"/>
              <a:gd name="connsiteX68" fmla="*/ 4738416 w 6459988"/>
              <a:gd name="connsiteY68" fmla="*/ 4265355 h 5753325"/>
              <a:gd name="connsiteX69" fmla="*/ 4712007 w 6459988"/>
              <a:gd name="connsiteY69" fmla="*/ 4317892 h 5753325"/>
              <a:gd name="connsiteX70" fmla="*/ 4658930 w 6459988"/>
              <a:gd name="connsiteY70" fmla="*/ 4348041 h 5753325"/>
              <a:gd name="connsiteX71" fmla="*/ 4443526 w 6459988"/>
              <a:gd name="connsiteY71" fmla="*/ 4507851 h 5753325"/>
              <a:gd name="connsiteX72" fmla="*/ 4289766 w 6459988"/>
              <a:gd name="connsiteY72" fmla="*/ 4711450 h 5753325"/>
              <a:gd name="connsiteX73" fmla="*/ 4150870 w 6459988"/>
              <a:gd name="connsiteY73" fmla="*/ 4818480 h 5753325"/>
              <a:gd name="connsiteX74" fmla="*/ 4006639 w 6459988"/>
              <a:gd name="connsiteY74" fmla="*/ 4933815 h 5753325"/>
              <a:gd name="connsiteX75" fmla="*/ 3298210 w 6459988"/>
              <a:gd name="connsiteY75" fmla="*/ 5070790 h 5753325"/>
              <a:gd name="connsiteX76" fmla="*/ 2947678 w 6459988"/>
              <a:gd name="connsiteY76" fmla="*/ 5117869 h 5753325"/>
              <a:gd name="connsiteX77" fmla="*/ 2822169 w 6459988"/>
              <a:gd name="connsiteY77" fmla="*/ 5129396 h 5753325"/>
              <a:gd name="connsiteX78" fmla="*/ 2538773 w 6459988"/>
              <a:gd name="connsiteY78" fmla="*/ 5313397 h 5753325"/>
              <a:gd name="connsiteX79" fmla="*/ 2014500 w 6459988"/>
              <a:gd name="connsiteY79" fmla="*/ 5519744 h 5753325"/>
              <a:gd name="connsiteX80" fmla="*/ 1934391 w 6459988"/>
              <a:gd name="connsiteY80" fmla="*/ 5591335 h 5753325"/>
              <a:gd name="connsiteX81" fmla="*/ 1892550 w 6459988"/>
              <a:gd name="connsiteY81" fmla="*/ 5649708 h 5753325"/>
              <a:gd name="connsiteX82" fmla="*/ 1854769 w 6459988"/>
              <a:gd name="connsiteY82" fmla="*/ 5647691 h 5753325"/>
              <a:gd name="connsiteX83" fmla="*/ 1809461 w 6459988"/>
              <a:gd name="connsiteY83" fmla="*/ 5648628 h 5753325"/>
              <a:gd name="connsiteX84" fmla="*/ 1745150 w 6459988"/>
              <a:gd name="connsiteY84" fmla="*/ 5693879 h 5753325"/>
              <a:gd name="connsiteX85" fmla="*/ 1713375 w 6459988"/>
              <a:gd name="connsiteY85" fmla="*/ 5684672 h 5753325"/>
              <a:gd name="connsiteX86" fmla="*/ 1707808 w 6459988"/>
              <a:gd name="connsiteY86" fmla="*/ 5682611 h 5753325"/>
              <a:gd name="connsiteX87" fmla="*/ 1679313 w 6459988"/>
              <a:gd name="connsiteY87" fmla="*/ 5672360 h 5753325"/>
              <a:gd name="connsiteX88" fmla="*/ 1646933 w 6459988"/>
              <a:gd name="connsiteY88" fmla="*/ 5666227 h 5753325"/>
              <a:gd name="connsiteX89" fmla="*/ 1610055 w 6459988"/>
              <a:gd name="connsiteY89" fmla="*/ 5673643 h 5753325"/>
              <a:gd name="connsiteX90" fmla="*/ 1437641 w 6459988"/>
              <a:gd name="connsiteY90" fmla="*/ 5723266 h 5753325"/>
              <a:gd name="connsiteX91" fmla="*/ 1332869 w 6459988"/>
              <a:gd name="connsiteY91" fmla="*/ 5744752 h 5753325"/>
              <a:gd name="connsiteX92" fmla="*/ 1290525 w 6459988"/>
              <a:gd name="connsiteY92" fmla="*/ 5740036 h 5753325"/>
              <a:gd name="connsiteX93" fmla="*/ 1233107 w 6459988"/>
              <a:gd name="connsiteY93" fmla="*/ 5742106 h 5753325"/>
              <a:gd name="connsiteX94" fmla="*/ 1214532 w 6459988"/>
              <a:gd name="connsiteY94" fmla="*/ 5753325 h 5753325"/>
              <a:gd name="connsiteX95" fmla="*/ 1199955 w 6459988"/>
              <a:gd name="connsiteY95" fmla="*/ 5744831 h 5753325"/>
              <a:gd name="connsiteX96" fmla="*/ 1162337 w 6459988"/>
              <a:gd name="connsiteY96" fmla="*/ 5738048 h 5753325"/>
              <a:gd name="connsiteX97" fmla="*/ 1053457 w 6459988"/>
              <a:gd name="connsiteY97" fmla="*/ 5688676 h 5753325"/>
              <a:gd name="connsiteX98" fmla="*/ 1025798 w 6459988"/>
              <a:gd name="connsiteY98" fmla="*/ 5673166 h 5753325"/>
              <a:gd name="connsiteX99" fmla="*/ 947900 w 6459988"/>
              <a:gd name="connsiteY99" fmla="*/ 5657848 h 5753325"/>
              <a:gd name="connsiteX100" fmla="*/ 815627 w 6459988"/>
              <a:gd name="connsiteY100" fmla="*/ 5642557 h 5753325"/>
              <a:gd name="connsiteX101" fmla="*/ 788251 w 6459988"/>
              <a:gd name="connsiteY101" fmla="*/ 5637065 h 5753325"/>
              <a:gd name="connsiteX102" fmla="*/ 767822 w 6459988"/>
              <a:gd name="connsiteY102" fmla="*/ 5623450 h 5753325"/>
              <a:gd name="connsiteX103" fmla="*/ 765791 w 6459988"/>
              <a:gd name="connsiteY103" fmla="*/ 5612539 h 5753325"/>
              <a:gd name="connsiteX104" fmla="*/ 751230 w 6459988"/>
              <a:gd name="connsiteY104" fmla="*/ 5608092 h 5753325"/>
              <a:gd name="connsiteX105" fmla="*/ 748008 w 6459988"/>
              <a:gd name="connsiteY105" fmla="*/ 5605052 h 5753325"/>
              <a:gd name="connsiteX106" fmla="*/ 728871 w 6459988"/>
              <a:gd name="connsiteY106" fmla="*/ 5589469 h 5753325"/>
              <a:gd name="connsiteX107" fmla="*/ 671898 w 6459988"/>
              <a:gd name="connsiteY107" fmla="*/ 5602363 h 5753325"/>
              <a:gd name="connsiteX108" fmla="*/ 615065 w 6459988"/>
              <a:gd name="connsiteY108" fmla="*/ 5580257 h 5753325"/>
              <a:gd name="connsiteX109" fmla="*/ 355785 w 6459988"/>
              <a:gd name="connsiteY109" fmla="*/ 5514383 h 5753325"/>
              <a:gd name="connsiteX110" fmla="*/ 102269 w 6459988"/>
              <a:gd name="connsiteY110" fmla="*/ 5524347 h 5753325"/>
              <a:gd name="connsiteX111" fmla="*/ 13160 w 6459988"/>
              <a:gd name="connsiteY111" fmla="*/ 5514159 h 5753325"/>
              <a:gd name="connsiteX112" fmla="*/ 0 w 6459988"/>
              <a:gd name="connsiteY112" fmla="*/ 5511735 h 5753325"/>
              <a:gd name="connsiteX113" fmla="*/ 0 w 6459988"/>
              <a:gd name="connsiteY113"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344988 w 6459988"/>
              <a:gd name="connsiteY9" fmla="*/ 697330 h 5753325"/>
              <a:gd name="connsiteX10" fmla="*/ 6447445 w 6459988"/>
              <a:gd name="connsiteY10" fmla="*/ 780003 h 5753325"/>
              <a:gd name="connsiteX11" fmla="*/ 6426552 w 6459988"/>
              <a:gd name="connsiteY11" fmla="*/ 845805 h 5753325"/>
              <a:gd name="connsiteX12" fmla="*/ 6434072 w 6459988"/>
              <a:gd name="connsiteY12" fmla="*/ 910733 h 5753325"/>
              <a:gd name="connsiteX13" fmla="*/ 6432570 w 6459988"/>
              <a:gd name="connsiteY13" fmla="*/ 983394 h 5753325"/>
              <a:gd name="connsiteX14" fmla="*/ 6431878 w 6459988"/>
              <a:gd name="connsiteY14" fmla="*/ 1026728 h 5753325"/>
              <a:gd name="connsiteX15" fmla="*/ 6414269 w 6459988"/>
              <a:gd name="connsiteY15" fmla="*/ 1151111 h 5753325"/>
              <a:gd name="connsiteX16" fmla="*/ 6371722 w 6459988"/>
              <a:gd name="connsiteY16" fmla="*/ 1318080 h 5753325"/>
              <a:gd name="connsiteX17" fmla="*/ 6356023 w 6459988"/>
              <a:gd name="connsiteY17" fmla="*/ 1356227 h 5753325"/>
              <a:gd name="connsiteX18" fmla="*/ 6356157 w 6459988"/>
              <a:gd name="connsiteY18" fmla="*/ 1361967 h 5753325"/>
              <a:gd name="connsiteX19" fmla="*/ 6350613 w 6459988"/>
              <a:gd name="connsiteY19" fmla="*/ 1393569 h 5753325"/>
              <a:gd name="connsiteX20" fmla="*/ 6357062 w 6459988"/>
              <a:gd name="connsiteY20" fmla="*/ 1444071 h 5753325"/>
              <a:gd name="connsiteX21" fmla="*/ 6364832 w 6459988"/>
              <a:gd name="connsiteY21" fmla="*/ 1478763 h 5753325"/>
              <a:gd name="connsiteX22" fmla="*/ 6369745 w 6459988"/>
              <a:gd name="connsiteY22" fmla="*/ 1495680 h 5753325"/>
              <a:gd name="connsiteX23" fmla="*/ 6370898 w 6459988"/>
              <a:gd name="connsiteY23" fmla="*/ 1513331 h 5753325"/>
              <a:gd name="connsiteX24" fmla="*/ 6368801 w 6459988"/>
              <a:gd name="connsiteY24" fmla="*/ 1527414 h 5753325"/>
              <a:gd name="connsiteX25" fmla="*/ 6359177 w 6459988"/>
              <a:gd name="connsiteY25" fmla="*/ 1639513 h 5753325"/>
              <a:gd name="connsiteX26" fmla="*/ 6299489 w 6459988"/>
              <a:gd name="connsiteY26" fmla="*/ 1784860 h 5753325"/>
              <a:gd name="connsiteX27" fmla="*/ 6267878 w 6459988"/>
              <a:gd name="connsiteY27" fmla="*/ 1858572 h 5753325"/>
              <a:gd name="connsiteX28" fmla="*/ 6251146 w 6459988"/>
              <a:gd name="connsiteY28" fmla="*/ 1926167 h 5753325"/>
              <a:gd name="connsiteX29" fmla="*/ 6210686 w 6459988"/>
              <a:gd name="connsiteY29" fmla="*/ 2014834 h 5753325"/>
              <a:gd name="connsiteX30" fmla="*/ 6106652 w 6459988"/>
              <a:gd name="connsiteY30" fmla="*/ 2150572 h 5753325"/>
              <a:gd name="connsiteX31" fmla="*/ 6097813 w 6459988"/>
              <a:gd name="connsiteY31" fmla="*/ 2172208 h 5753325"/>
              <a:gd name="connsiteX32" fmla="*/ 6095990 w 6459988"/>
              <a:gd name="connsiteY32" fmla="*/ 2181185 h 5753325"/>
              <a:gd name="connsiteX33" fmla="*/ 6090126 w 6459988"/>
              <a:gd name="connsiteY33" fmla="*/ 2192533 h 5753325"/>
              <a:gd name="connsiteX34" fmla="*/ 6089503 w 6459988"/>
              <a:gd name="connsiteY34" fmla="*/ 2192543 h 5753325"/>
              <a:gd name="connsiteX35" fmla="*/ 6084946 w 6459988"/>
              <a:gd name="connsiteY35" fmla="*/ 2203694 h 5753325"/>
              <a:gd name="connsiteX36" fmla="*/ 5987861 w 6459988"/>
              <a:gd name="connsiteY36" fmla="*/ 2304868 h 5753325"/>
              <a:gd name="connsiteX37" fmla="*/ 5973439 w 6459988"/>
              <a:gd name="connsiteY37" fmla="*/ 2385635 h 5753325"/>
              <a:gd name="connsiteX38" fmla="*/ 5916727 w 6459988"/>
              <a:gd name="connsiteY38" fmla="*/ 2458777 h 5753325"/>
              <a:gd name="connsiteX39" fmla="*/ 5856524 w 6459988"/>
              <a:gd name="connsiteY39" fmla="*/ 2583281 h 5753325"/>
              <a:gd name="connsiteX40" fmla="*/ 5838091 w 6459988"/>
              <a:gd name="connsiteY40" fmla="*/ 2753474 h 5753325"/>
              <a:gd name="connsiteX41" fmla="*/ 5777471 w 6459988"/>
              <a:gd name="connsiteY41" fmla="*/ 2901570 h 5753325"/>
              <a:gd name="connsiteX42" fmla="*/ 5723992 w 6459988"/>
              <a:gd name="connsiteY42" fmla="*/ 2998752 h 5753325"/>
              <a:gd name="connsiteX43" fmla="*/ 5557886 w 6459988"/>
              <a:gd name="connsiteY43" fmla="*/ 3329735 h 5753325"/>
              <a:gd name="connsiteX44" fmla="*/ 5471501 w 6459988"/>
              <a:gd name="connsiteY44" fmla="*/ 3462221 h 5753325"/>
              <a:gd name="connsiteX45" fmla="*/ 5465154 w 6459988"/>
              <a:gd name="connsiteY45" fmla="*/ 3541065 h 5753325"/>
              <a:gd name="connsiteX46" fmla="*/ 5437889 w 6459988"/>
              <a:gd name="connsiteY46" fmla="*/ 3559927 h 5753325"/>
              <a:gd name="connsiteX47" fmla="*/ 5432770 w 6459988"/>
              <a:gd name="connsiteY47" fmla="*/ 3562948 h 5753325"/>
              <a:gd name="connsiteX48" fmla="*/ 5406795 w 6459988"/>
              <a:gd name="connsiteY48" fmla="*/ 3578594 h 5753325"/>
              <a:gd name="connsiteX49" fmla="*/ 5381495 w 6459988"/>
              <a:gd name="connsiteY49" fmla="*/ 3599883 h 5753325"/>
              <a:gd name="connsiteX50" fmla="*/ 5363689 w 6459988"/>
              <a:gd name="connsiteY50" fmla="*/ 3633299 h 5753325"/>
              <a:gd name="connsiteX51" fmla="*/ 5291870 w 6459988"/>
              <a:gd name="connsiteY51" fmla="*/ 3799039 h 5753325"/>
              <a:gd name="connsiteX52" fmla="*/ 5241600 w 6459988"/>
              <a:gd name="connsiteY52" fmla="*/ 3894238 h 5753325"/>
              <a:gd name="connsiteX53" fmla="*/ 5211041 w 6459988"/>
              <a:gd name="connsiteY53" fmla="*/ 3924184 h 5753325"/>
              <a:gd name="connsiteX54" fmla="*/ 5176073 w 6459988"/>
              <a:gd name="connsiteY54" fmla="*/ 3970179 h 5753325"/>
              <a:gd name="connsiteX55" fmla="*/ 5172826 w 6459988"/>
              <a:gd name="connsiteY55" fmla="*/ 3991773 h 5753325"/>
              <a:gd name="connsiteX56" fmla="*/ 5157053 w 6459988"/>
              <a:gd name="connsiteY56" fmla="*/ 3997708 h 5753325"/>
              <a:gd name="connsiteX57" fmla="*/ 5127922 w 6459988"/>
              <a:gd name="connsiteY57" fmla="*/ 4022660 h 5753325"/>
              <a:gd name="connsiteX58" fmla="*/ 5020872 w 6459988"/>
              <a:gd name="connsiteY58" fmla="*/ 4075951 h 5753325"/>
              <a:gd name="connsiteX59" fmla="*/ 4991410 w 6459988"/>
              <a:gd name="connsiteY59" fmla="*/ 4087598 h 5753325"/>
              <a:gd name="connsiteX60" fmla="*/ 4930112 w 6459988"/>
              <a:gd name="connsiteY60" fmla="*/ 4138459 h 5753325"/>
              <a:gd name="connsiteX61" fmla="*/ 4834224 w 6459988"/>
              <a:gd name="connsiteY61" fmla="*/ 4231643 h 5753325"/>
              <a:gd name="connsiteX62" fmla="*/ 4812599 w 6459988"/>
              <a:gd name="connsiteY62" fmla="*/ 4249449 h 5753325"/>
              <a:gd name="connsiteX63" fmla="*/ 4789188 w 6459988"/>
              <a:gd name="connsiteY63" fmla="*/ 4256678 h 5753325"/>
              <a:gd name="connsiteX64" fmla="*/ 4779554 w 6459988"/>
              <a:gd name="connsiteY64" fmla="*/ 4251313 h 5753325"/>
              <a:gd name="connsiteX65" fmla="*/ 4766885 w 6459988"/>
              <a:gd name="connsiteY65" fmla="*/ 4259812 h 5753325"/>
              <a:gd name="connsiteX66" fmla="*/ 4762510 w 6459988"/>
              <a:gd name="connsiteY66" fmla="*/ 4260383 h 5753325"/>
              <a:gd name="connsiteX67" fmla="*/ 4738416 w 6459988"/>
              <a:gd name="connsiteY67" fmla="*/ 4265355 h 5753325"/>
              <a:gd name="connsiteX68" fmla="*/ 4712007 w 6459988"/>
              <a:gd name="connsiteY68" fmla="*/ 4317892 h 5753325"/>
              <a:gd name="connsiteX69" fmla="*/ 4658930 w 6459988"/>
              <a:gd name="connsiteY69" fmla="*/ 4348041 h 5753325"/>
              <a:gd name="connsiteX70" fmla="*/ 4443526 w 6459988"/>
              <a:gd name="connsiteY70" fmla="*/ 4507851 h 5753325"/>
              <a:gd name="connsiteX71" fmla="*/ 4289766 w 6459988"/>
              <a:gd name="connsiteY71" fmla="*/ 4711450 h 5753325"/>
              <a:gd name="connsiteX72" fmla="*/ 4150870 w 6459988"/>
              <a:gd name="connsiteY72" fmla="*/ 4818480 h 5753325"/>
              <a:gd name="connsiteX73" fmla="*/ 4006639 w 6459988"/>
              <a:gd name="connsiteY73" fmla="*/ 4933815 h 5753325"/>
              <a:gd name="connsiteX74" fmla="*/ 3298210 w 6459988"/>
              <a:gd name="connsiteY74" fmla="*/ 5070790 h 5753325"/>
              <a:gd name="connsiteX75" fmla="*/ 2947678 w 6459988"/>
              <a:gd name="connsiteY75" fmla="*/ 5117869 h 5753325"/>
              <a:gd name="connsiteX76" fmla="*/ 2822169 w 6459988"/>
              <a:gd name="connsiteY76" fmla="*/ 5129396 h 5753325"/>
              <a:gd name="connsiteX77" fmla="*/ 2538773 w 6459988"/>
              <a:gd name="connsiteY77" fmla="*/ 5313397 h 5753325"/>
              <a:gd name="connsiteX78" fmla="*/ 2014500 w 6459988"/>
              <a:gd name="connsiteY78" fmla="*/ 5519744 h 5753325"/>
              <a:gd name="connsiteX79" fmla="*/ 1934391 w 6459988"/>
              <a:gd name="connsiteY79" fmla="*/ 5591335 h 5753325"/>
              <a:gd name="connsiteX80" fmla="*/ 1892550 w 6459988"/>
              <a:gd name="connsiteY80" fmla="*/ 5649708 h 5753325"/>
              <a:gd name="connsiteX81" fmla="*/ 1854769 w 6459988"/>
              <a:gd name="connsiteY81" fmla="*/ 5647691 h 5753325"/>
              <a:gd name="connsiteX82" fmla="*/ 1809461 w 6459988"/>
              <a:gd name="connsiteY82" fmla="*/ 5648628 h 5753325"/>
              <a:gd name="connsiteX83" fmla="*/ 1745150 w 6459988"/>
              <a:gd name="connsiteY83" fmla="*/ 5693879 h 5753325"/>
              <a:gd name="connsiteX84" fmla="*/ 1713375 w 6459988"/>
              <a:gd name="connsiteY84" fmla="*/ 5684672 h 5753325"/>
              <a:gd name="connsiteX85" fmla="*/ 1707808 w 6459988"/>
              <a:gd name="connsiteY85" fmla="*/ 5682611 h 5753325"/>
              <a:gd name="connsiteX86" fmla="*/ 1679313 w 6459988"/>
              <a:gd name="connsiteY86" fmla="*/ 5672360 h 5753325"/>
              <a:gd name="connsiteX87" fmla="*/ 1646933 w 6459988"/>
              <a:gd name="connsiteY87" fmla="*/ 5666227 h 5753325"/>
              <a:gd name="connsiteX88" fmla="*/ 1610055 w 6459988"/>
              <a:gd name="connsiteY88" fmla="*/ 5673643 h 5753325"/>
              <a:gd name="connsiteX89" fmla="*/ 1437641 w 6459988"/>
              <a:gd name="connsiteY89" fmla="*/ 5723266 h 5753325"/>
              <a:gd name="connsiteX90" fmla="*/ 1332869 w 6459988"/>
              <a:gd name="connsiteY90" fmla="*/ 5744752 h 5753325"/>
              <a:gd name="connsiteX91" fmla="*/ 1290525 w 6459988"/>
              <a:gd name="connsiteY91" fmla="*/ 5740036 h 5753325"/>
              <a:gd name="connsiteX92" fmla="*/ 1233107 w 6459988"/>
              <a:gd name="connsiteY92" fmla="*/ 5742106 h 5753325"/>
              <a:gd name="connsiteX93" fmla="*/ 1214532 w 6459988"/>
              <a:gd name="connsiteY93" fmla="*/ 5753325 h 5753325"/>
              <a:gd name="connsiteX94" fmla="*/ 1199955 w 6459988"/>
              <a:gd name="connsiteY94" fmla="*/ 5744831 h 5753325"/>
              <a:gd name="connsiteX95" fmla="*/ 1162337 w 6459988"/>
              <a:gd name="connsiteY95" fmla="*/ 5738048 h 5753325"/>
              <a:gd name="connsiteX96" fmla="*/ 1053457 w 6459988"/>
              <a:gd name="connsiteY96" fmla="*/ 5688676 h 5753325"/>
              <a:gd name="connsiteX97" fmla="*/ 1025798 w 6459988"/>
              <a:gd name="connsiteY97" fmla="*/ 5673166 h 5753325"/>
              <a:gd name="connsiteX98" fmla="*/ 947900 w 6459988"/>
              <a:gd name="connsiteY98" fmla="*/ 5657848 h 5753325"/>
              <a:gd name="connsiteX99" fmla="*/ 815627 w 6459988"/>
              <a:gd name="connsiteY99" fmla="*/ 5642557 h 5753325"/>
              <a:gd name="connsiteX100" fmla="*/ 788251 w 6459988"/>
              <a:gd name="connsiteY100" fmla="*/ 5637065 h 5753325"/>
              <a:gd name="connsiteX101" fmla="*/ 767822 w 6459988"/>
              <a:gd name="connsiteY101" fmla="*/ 5623450 h 5753325"/>
              <a:gd name="connsiteX102" fmla="*/ 765791 w 6459988"/>
              <a:gd name="connsiteY102" fmla="*/ 5612539 h 5753325"/>
              <a:gd name="connsiteX103" fmla="*/ 751230 w 6459988"/>
              <a:gd name="connsiteY103" fmla="*/ 5608092 h 5753325"/>
              <a:gd name="connsiteX104" fmla="*/ 748008 w 6459988"/>
              <a:gd name="connsiteY104" fmla="*/ 5605052 h 5753325"/>
              <a:gd name="connsiteX105" fmla="*/ 728871 w 6459988"/>
              <a:gd name="connsiteY105" fmla="*/ 5589469 h 5753325"/>
              <a:gd name="connsiteX106" fmla="*/ 671898 w 6459988"/>
              <a:gd name="connsiteY106" fmla="*/ 5602363 h 5753325"/>
              <a:gd name="connsiteX107" fmla="*/ 615065 w 6459988"/>
              <a:gd name="connsiteY107" fmla="*/ 5580257 h 5753325"/>
              <a:gd name="connsiteX108" fmla="*/ 355785 w 6459988"/>
              <a:gd name="connsiteY108" fmla="*/ 5514383 h 5753325"/>
              <a:gd name="connsiteX109" fmla="*/ 102269 w 6459988"/>
              <a:gd name="connsiteY109" fmla="*/ 5524347 h 5753325"/>
              <a:gd name="connsiteX110" fmla="*/ 13160 w 6459988"/>
              <a:gd name="connsiteY110" fmla="*/ 5514159 h 5753325"/>
              <a:gd name="connsiteX111" fmla="*/ 0 w 6459988"/>
              <a:gd name="connsiteY111" fmla="*/ 5511735 h 5753325"/>
              <a:gd name="connsiteX112" fmla="*/ 0 w 6459988"/>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447445 w 6447632"/>
              <a:gd name="connsiteY10" fmla="*/ 780003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05877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09888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3456"/>
              <a:gd name="connsiteY0" fmla="*/ 0 h 5753325"/>
              <a:gd name="connsiteX1" fmla="*/ 6438980 w 6443456"/>
              <a:gd name="connsiteY1" fmla="*/ 0 h 5753325"/>
              <a:gd name="connsiteX2" fmla="*/ 6439047 w 6443456"/>
              <a:gd name="connsiteY2" fmla="*/ 147 h 5753325"/>
              <a:gd name="connsiteX3" fmla="*/ 6443456 w 6443456"/>
              <a:gd name="connsiteY3" fmla="*/ 130105 h 5753325"/>
              <a:gd name="connsiteX4" fmla="*/ 6422751 w 6443456"/>
              <a:gd name="connsiteY4" fmla="*/ 174163 h 5753325"/>
              <a:gd name="connsiteX5" fmla="*/ 6396598 w 6443456"/>
              <a:gd name="connsiteY5" fmla="*/ 274847 h 5753325"/>
              <a:gd name="connsiteX6" fmla="*/ 6337615 w 6443456"/>
              <a:gd name="connsiteY6" fmla="*/ 471794 h 5753325"/>
              <a:gd name="connsiteX7" fmla="*/ 6304423 w 6443456"/>
              <a:gd name="connsiteY7" fmla="*/ 582623 h 5753325"/>
              <a:gd name="connsiteX8" fmla="*/ 6303977 w 6443456"/>
              <a:gd name="connsiteY8" fmla="*/ 664291 h 5753325"/>
              <a:gd name="connsiteX9" fmla="*/ 6299372 w 6443456"/>
              <a:gd name="connsiteY9" fmla="*/ 697330 h 5753325"/>
              <a:gd name="connsiteX10" fmla="*/ 6309888 w 6443456"/>
              <a:gd name="connsiteY10" fmla="*/ 754001 h 5753325"/>
              <a:gd name="connsiteX11" fmla="*/ 6339879 w 6443456"/>
              <a:gd name="connsiteY11" fmla="*/ 811136 h 5753325"/>
              <a:gd name="connsiteX12" fmla="*/ 6330065 w 6443456"/>
              <a:gd name="connsiteY12" fmla="*/ 893399 h 5753325"/>
              <a:gd name="connsiteX13" fmla="*/ 6328618 w 6443456"/>
              <a:gd name="connsiteY13" fmla="*/ 1009766 h 5753325"/>
              <a:gd name="connsiteX14" fmla="*/ 6320797 w 6443456"/>
              <a:gd name="connsiteY14" fmla="*/ 1146964 h 5753325"/>
              <a:gd name="connsiteX15" fmla="*/ 6334400 w 6443456"/>
              <a:gd name="connsiteY15" fmla="*/ 1280757 h 5753325"/>
              <a:gd name="connsiteX16" fmla="*/ 6356023 w 6443456"/>
              <a:gd name="connsiteY16" fmla="*/ 1356227 h 5753325"/>
              <a:gd name="connsiteX17" fmla="*/ 6356157 w 6443456"/>
              <a:gd name="connsiteY17" fmla="*/ 1361967 h 5753325"/>
              <a:gd name="connsiteX18" fmla="*/ 6350613 w 6443456"/>
              <a:gd name="connsiteY18" fmla="*/ 1393569 h 5753325"/>
              <a:gd name="connsiteX19" fmla="*/ 6357062 w 6443456"/>
              <a:gd name="connsiteY19" fmla="*/ 1444071 h 5753325"/>
              <a:gd name="connsiteX20" fmla="*/ 6364832 w 6443456"/>
              <a:gd name="connsiteY20" fmla="*/ 1478763 h 5753325"/>
              <a:gd name="connsiteX21" fmla="*/ 6369745 w 6443456"/>
              <a:gd name="connsiteY21" fmla="*/ 1495680 h 5753325"/>
              <a:gd name="connsiteX22" fmla="*/ 6370898 w 6443456"/>
              <a:gd name="connsiteY22" fmla="*/ 1513331 h 5753325"/>
              <a:gd name="connsiteX23" fmla="*/ 6339773 w 6443456"/>
              <a:gd name="connsiteY23" fmla="*/ 1527414 h 5753325"/>
              <a:gd name="connsiteX24" fmla="*/ 6321854 w 6443456"/>
              <a:gd name="connsiteY24" fmla="*/ 1635366 h 5753325"/>
              <a:gd name="connsiteX25" fmla="*/ 6299489 w 6443456"/>
              <a:gd name="connsiteY25" fmla="*/ 1784860 h 5753325"/>
              <a:gd name="connsiteX26" fmla="*/ 6267878 w 6443456"/>
              <a:gd name="connsiteY26" fmla="*/ 1858572 h 5753325"/>
              <a:gd name="connsiteX27" fmla="*/ 6251146 w 6443456"/>
              <a:gd name="connsiteY27" fmla="*/ 1926167 h 5753325"/>
              <a:gd name="connsiteX28" fmla="*/ 6210686 w 6443456"/>
              <a:gd name="connsiteY28" fmla="*/ 2014834 h 5753325"/>
              <a:gd name="connsiteX29" fmla="*/ 6106652 w 6443456"/>
              <a:gd name="connsiteY29" fmla="*/ 2150572 h 5753325"/>
              <a:gd name="connsiteX30" fmla="*/ 6097813 w 6443456"/>
              <a:gd name="connsiteY30" fmla="*/ 2172208 h 5753325"/>
              <a:gd name="connsiteX31" fmla="*/ 6095990 w 6443456"/>
              <a:gd name="connsiteY31" fmla="*/ 2181185 h 5753325"/>
              <a:gd name="connsiteX32" fmla="*/ 6090126 w 6443456"/>
              <a:gd name="connsiteY32" fmla="*/ 2192533 h 5753325"/>
              <a:gd name="connsiteX33" fmla="*/ 6089503 w 6443456"/>
              <a:gd name="connsiteY33" fmla="*/ 2192543 h 5753325"/>
              <a:gd name="connsiteX34" fmla="*/ 6084946 w 6443456"/>
              <a:gd name="connsiteY34" fmla="*/ 2203694 h 5753325"/>
              <a:gd name="connsiteX35" fmla="*/ 5987861 w 6443456"/>
              <a:gd name="connsiteY35" fmla="*/ 2304868 h 5753325"/>
              <a:gd name="connsiteX36" fmla="*/ 5973439 w 6443456"/>
              <a:gd name="connsiteY36" fmla="*/ 2385635 h 5753325"/>
              <a:gd name="connsiteX37" fmla="*/ 5916727 w 6443456"/>
              <a:gd name="connsiteY37" fmla="*/ 2458777 h 5753325"/>
              <a:gd name="connsiteX38" fmla="*/ 5856524 w 6443456"/>
              <a:gd name="connsiteY38" fmla="*/ 2583281 h 5753325"/>
              <a:gd name="connsiteX39" fmla="*/ 5838091 w 6443456"/>
              <a:gd name="connsiteY39" fmla="*/ 2753474 h 5753325"/>
              <a:gd name="connsiteX40" fmla="*/ 5744296 w 6443456"/>
              <a:gd name="connsiteY40" fmla="*/ 2893276 h 5753325"/>
              <a:gd name="connsiteX41" fmla="*/ 5682522 w 6443456"/>
              <a:gd name="connsiteY41" fmla="*/ 3044368 h 5753325"/>
              <a:gd name="connsiteX42" fmla="*/ 5557886 w 6443456"/>
              <a:gd name="connsiteY42" fmla="*/ 3304853 h 5753325"/>
              <a:gd name="connsiteX43" fmla="*/ 5483942 w 6443456"/>
              <a:gd name="connsiteY43" fmla="*/ 3416604 h 5753325"/>
              <a:gd name="connsiteX44" fmla="*/ 5461007 w 6443456"/>
              <a:gd name="connsiteY44" fmla="*/ 3503742 h 5753325"/>
              <a:gd name="connsiteX45" fmla="*/ 5437889 w 6443456"/>
              <a:gd name="connsiteY45" fmla="*/ 3559927 h 5753325"/>
              <a:gd name="connsiteX46" fmla="*/ 5432770 w 6443456"/>
              <a:gd name="connsiteY46" fmla="*/ 3562948 h 5753325"/>
              <a:gd name="connsiteX47" fmla="*/ 5406795 w 6443456"/>
              <a:gd name="connsiteY47" fmla="*/ 3578594 h 5753325"/>
              <a:gd name="connsiteX48" fmla="*/ 5381495 w 6443456"/>
              <a:gd name="connsiteY48" fmla="*/ 3599883 h 5753325"/>
              <a:gd name="connsiteX49" fmla="*/ 5363689 w 6443456"/>
              <a:gd name="connsiteY49" fmla="*/ 3633299 h 5753325"/>
              <a:gd name="connsiteX50" fmla="*/ 5291870 w 6443456"/>
              <a:gd name="connsiteY50" fmla="*/ 3799039 h 5753325"/>
              <a:gd name="connsiteX51" fmla="*/ 5241600 w 6443456"/>
              <a:gd name="connsiteY51" fmla="*/ 3894238 h 5753325"/>
              <a:gd name="connsiteX52" fmla="*/ 5211041 w 6443456"/>
              <a:gd name="connsiteY52" fmla="*/ 3924184 h 5753325"/>
              <a:gd name="connsiteX53" fmla="*/ 5176073 w 6443456"/>
              <a:gd name="connsiteY53" fmla="*/ 3970179 h 5753325"/>
              <a:gd name="connsiteX54" fmla="*/ 5172826 w 6443456"/>
              <a:gd name="connsiteY54" fmla="*/ 3991773 h 5753325"/>
              <a:gd name="connsiteX55" fmla="*/ 5157053 w 6443456"/>
              <a:gd name="connsiteY55" fmla="*/ 3997708 h 5753325"/>
              <a:gd name="connsiteX56" fmla="*/ 5127922 w 6443456"/>
              <a:gd name="connsiteY56" fmla="*/ 4022660 h 5753325"/>
              <a:gd name="connsiteX57" fmla="*/ 5020872 w 6443456"/>
              <a:gd name="connsiteY57" fmla="*/ 4075951 h 5753325"/>
              <a:gd name="connsiteX58" fmla="*/ 4991410 w 6443456"/>
              <a:gd name="connsiteY58" fmla="*/ 4087598 h 5753325"/>
              <a:gd name="connsiteX59" fmla="*/ 4930112 w 6443456"/>
              <a:gd name="connsiteY59" fmla="*/ 4138459 h 5753325"/>
              <a:gd name="connsiteX60" fmla="*/ 4834224 w 6443456"/>
              <a:gd name="connsiteY60" fmla="*/ 4231643 h 5753325"/>
              <a:gd name="connsiteX61" fmla="*/ 4812599 w 6443456"/>
              <a:gd name="connsiteY61" fmla="*/ 4249449 h 5753325"/>
              <a:gd name="connsiteX62" fmla="*/ 4789188 w 6443456"/>
              <a:gd name="connsiteY62" fmla="*/ 4256678 h 5753325"/>
              <a:gd name="connsiteX63" fmla="*/ 4779554 w 6443456"/>
              <a:gd name="connsiteY63" fmla="*/ 4251313 h 5753325"/>
              <a:gd name="connsiteX64" fmla="*/ 4766885 w 6443456"/>
              <a:gd name="connsiteY64" fmla="*/ 4259812 h 5753325"/>
              <a:gd name="connsiteX65" fmla="*/ 4762510 w 6443456"/>
              <a:gd name="connsiteY65" fmla="*/ 4260383 h 5753325"/>
              <a:gd name="connsiteX66" fmla="*/ 4738416 w 6443456"/>
              <a:gd name="connsiteY66" fmla="*/ 4265355 h 5753325"/>
              <a:gd name="connsiteX67" fmla="*/ 4712007 w 6443456"/>
              <a:gd name="connsiteY67" fmla="*/ 4317892 h 5753325"/>
              <a:gd name="connsiteX68" fmla="*/ 4658930 w 6443456"/>
              <a:gd name="connsiteY68" fmla="*/ 4348041 h 5753325"/>
              <a:gd name="connsiteX69" fmla="*/ 4443526 w 6443456"/>
              <a:gd name="connsiteY69" fmla="*/ 4507851 h 5753325"/>
              <a:gd name="connsiteX70" fmla="*/ 4289766 w 6443456"/>
              <a:gd name="connsiteY70" fmla="*/ 4711450 h 5753325"/>
              <a:gd name="connsiteX71" fmla="*/ 4150870 w 6443456"/>
              <a:gd name="connsiteY71" fmla="*/ 4818480 h 5753325"/>
              <a:gd name="connsiteX72" fmla="*/ 4006639 w 6443456"/>
              <a:gd name="connsiteY72" fmla="*/ 4933815 h 5753325"/>
              <a:gd name="connsiteX73" fmla="*/ 3298210 w 6443456"/>
              <a:gd name="connsiteY73" fmla="*/ 5070790 h 5753325"/>
              <a:gd name="connsiteX74" fmla="*/ 2947678 w 6443456"/>
              <a:gd name="connsiteY74" fmla="*/ 5117869 h 5753325"/>
              <a:gd name="connsiteX75" fmla="*/ 2822169 w 6443456"/>
              <a:gd name="connsiteY75" fmla="*/ 5129396 h 5753325"/>
              <a:gd name="connsiteX76" fmla="*/ 2538773 w 6443456"/>
              <a:gd name="connsiteY76" fmla="*/ 5313397 h 5753325"/>
              <a:gd name="connsiteX77" fmla="*/ 2014500 w 6443456"/>
              <a:gd name="connsiteY77" fmla="*/ 5519744 h 5753325"/>
              <a:gd name="connsiteX78" fmla="*/ 1934391 w 6443456"/>
              <a:gd name="connsiteY78" fmla="*/ 5591335 h 5753325"/>
              <a:gd name="connsiteX79" fmla="*/ 1892550 w 6443456"/>
              <a:gd name="connsiteY79" fmla="*/ 5649708 h 5753325"/>
              <a:gd name="connsiteX80" fmla="*/ 1854769 w 6443456"/>
              <a:gd name="connsiteY80" fmla="*/ 5647691 h 5753325"/>
              <a:gd name="connsiteX81" fmla="*/ 1809461 w 6443456"/>
              <a:gd name="connsiteY81" fmla="*/ 5648628 h 5753325"/>
              <a:gd name="connsiteX82" fmla="*/ 1745150 w 6443456"/>
              <a:gd name="connsiteY82" fmla="*/ 5693879 h 5753325"/>
              <a:gd name="connsiteX83" fmla="*/ 1713375 w 6443456"/>
              <a:gd name="connsiteY83" fmla="*/ 5684672 h 5753325"/>
              <a:gd name="connsiteX84" fmla="*/ 1707808 w 6443456"/>
              <a:gd name="connsiteY84" fmla="*/ 5682611 h 5753325"/>
              <a:gd name="connsiteX85" fmla="*/ 1679313 w 6443456"/>
              <a:gd name="connsiteY85" fmla="*/ 5672360 h 5753325"/>
              <a:gd name="connsiteX86" fmla="*/ 1646933 w 6443456"/>
              <a:gd name="connsiteY86" fmla="*/ 5666227 h 5753325"/>
              <a:gd name="connsiteX87" fmla="*/ 1610055 w 6443456"/>
              <a:gd name="connsiteY87" fmla="*/ 5673643 h 5753325"/>
              <a:gd name="connsiteX88" fmla="*/ 1437641 w 6443456"/>
              <a:gd name="connsiteY88" fmla="*/ 5723266 h 5753325"/>
              <a:gd name="connsiteX89" fmla="*/ 1332869 w 6443456"/>
              <a:gd name="connsiteY89" fmla="*/ 5744752 h 5753325"/>
              <a:gd name="connsiteX90" fmla="*/ 1290525 w 6443456"/>
              <a:gd name="connsiteY90" fmla="*/ 5740036 h 5753325"/>
              <a:gd name="connsiteX91" fmla="*/ 1233107 w 6443456"/>
              <a:gd name="connsiteY91" fmla="*/ 5742106 h 5753325"/>
              <a:gd name="connsiteX92" fmla="*/ 1214532 w 6443456"/>
              <a:gd name="connsiteY92" fmla="*/ 5753325 h 5753325"/>
              <a:gd name="connsiteX93" fmla="*/ 1199955 w 6443456"/>
              <a:gd name="connsiteY93" fmla="*/ 5744831 h 5753325"/>
              <a:gd name="connsiteX94" fmla="*/ 1162337 w 6443456"/>
              <a:gd name="connsiteY94" fmla="*/ 5738048 h 5753325"/>
              <a:gd name="connsiteX95" fmla="*/ 1053457 w 6443456"/>
              <a:gd name="connsiteY95" fmla="*/ 5688676 h 5753325"/>
              <a:gd name="connsiteX96" fmla="*/ 1025798 w 6443456"/>
              <a:gd name="connsiteY96" fmla="*/ 5673166 h 5753325"/>
              <a:gd name="connsiteX97" fmla="*/ 947900 w 6443456"/>
              <a:gd name="connsiteY97" fmla="*/ 5657848 h 5753325"/>
              <a:gd name="connsiteX98" fmla="*/ 815627 w 6443456"/>
              <a:gd name="connsiteY98" fmla="*/ 5642557 h 5753325"/>
              <a:gd name="connsiteX99" fmla="*/ 788251 w 6443456"/>
              <a:gd name="connsiteY99" fmla="*/ 5637065 h 5753325"/>
              <a:gd name="connsiteX100" fmla="*/ 767822 w 6443456"/>
              <a:gd name="connsiteY100" fmla="*/ 5623450 h 5753325"/>
              <a:gd name="connsiteX101" fmla="*/ 765791 w 6443456"/>
              <a:gd name="connsiteY101" fmla="*/ 5612539 h 5753325"/>
              <a:gd name="connsiteX102" fmla="*/ 751230 w 6443456"/>
              <a:gd name="connsiteY102" fmla="*/ 5608092 h 5753325"/>
              <a:gd name="connsiteX103" fmla="*/ 748008 w 6443456"/>
              <a:gd name="connsiteY103" fmla="*/ 5605052 h 5753325"/>
              <a:gd name="connsiteX104" fmla="*/ 728871 w 6443456"/>
              <a:gd name="connsiteY104" fmla="*/ 5589469 h 5753325"/>
              <a:gd name="connsiteX105" fmla="*/ 671898 w 6443456"/>
              <a:gd name="connsiteY105" fmla="*/ 5602363 h 5753325"/>
              <a:gd name="connsiteX106" fmla="*/ 615065 w 6443456"/>
              <a:gd name="connsiteY106" fmla="*/ 5580257 h 5753325"/>
              <a:gd name="connsiteX107" fmla="*/ 355785 w 6443456"/>
              <a:gd name="connsiteY107" fmla="*/ 5514383 h 5753325"/>
              <a:gd name="connsiteX108" fmla="*/ 102269 w 6443456"/>
              <a:gd name="connsiteY108" fmla="*/ 5524347 h 5753325"/>
              <a:gd name="connsiteX109" fmla="*/ 13160 w 6443456"/>
              <a:gd name="connsiteY109" fmla="*/ 5514159 h 5753325"/>
              <a:gd name="connsiteX110" fmla="*/ 0 w 6443456"/>
              <a:gd name="connsiteY110" fmla="*/ 5511735 h 5753325"/>
              <a:gd name="connsiteX111" fmla="*/ 0 w 6443456"/>
              <a:gd name="connsiteY111" fmla="*/ 0 h 57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443456" h="5753325">
                <a:moveTo>
                  <a:pt x="0" y="0"/>
                </a:moveTo>
                <a:lnTo>
                  <a:pt x="6438980" y="0"/>
                </a:lnTo>
                <a:cubicBezTo>
                  <a:pt x="6439002" y="49"/>
                  <a:pt x="6439025" y="98"/>
                  <a:pt x="6439047" y="147"/>
                </a:cubicBezTo>
                <a:lnTo>
                  <a:pt x="6443456" y="130105"/>
                </a:lnTo>
                <a:cubicBezTo>
                  <a:pt x="6430828" y="154008"/>
                  <a:pt x="6411458" y="168030"/>
                  <a:pt x="6422751" y="174163"/>
                </a:cubicBezTo>
                <a:cubicBezTo>
                  <a:pt x="6418487" y="214830"/>
                  <a:pt x="6390727" y="235497"/>
                  <a:pt x="6396598" y="274847"/>
                </a:cubicBezTo>
                <a:cubicBezTo>
                  <a:pt x="6403386" y="335822"/>
                  <a:pt x="6333127" y="414969"/>
                  <a:pt x="6337615" y="471794"/>
                </a:cubicBezTo>
                <a:cubicBezTo>
                  <a:pt x="6324407" y="534783"/>
                  <a:pt x="6296331" y="556933"/>
                  <a:pt x="6304423" y="582623"/>
                </a:cubicBezTo>
                <a:cubicBezTo>
                  <a:pt x="6293676" y="611941"/>
                  <a:pt x="6296956" y="631352"/>
                  <a:pt x="6303977" y="664291"/>
                </a:cubicBezTo>
                <a:cubicBezTo>
                  <a:pt x="6302444" y="677879"/>
                  <a:pt x="6301462" y="685268"/>
                  <a:pt x="6299372" y="697330"/>
                </a:cubicBezTo>
                <a:cubicBezTo>
                  <a:pt x="6314387" y="714913"/>
                  <a:pt x="6313827" y="721408"/>
                  <a:pt x="6309888" y="754001"/>
                </a:cubicBezTo>
                <a:cubicBezTo>
                  <a:pt x="6306930" y="769492"/>
                  <a:pt x="6343751" y="814234"/>
                  <a:pt x="6339879" y="811136"/>
                </a:cubicBezTo>
                <a:lnTo>
                  <a:pt x="6330065" y="893399"/>
                </a:lnTo>
                <a:cubicBezTo>
                  <a:pt x="6341065" y="929331"/>
                  <a:pt x="6340586" y="969703"/>
                  <a:pt x="6328618" y="1009766"/>
                </a:cubicBezTo>
                <a:cubicBezTo>
                  <a:pt x="6286987" y="1110847"/>
                  <a:pt x="6336677" y="1067927"/>
                  <a:pt x="6320797" y="1146964"/>
                </a:cubicBezTo>
                <a:cubicBezTo>
                  <a:pt x="6308238" y="1199586"/>
                  <a:pt x="6355190" y="1221191"/>
                  <a:pt x="6334400" y="1280757"/>
                </a:cubicBezTo>
                <a:lnTo>
                  <a:pt x="6356023" y="1356227"/>
                </a:lnTo>
                <a:cubicBezTo>
                  <a:pt x="6356068" y="1358140"/>
                  <a:pt x="6356112" y="1360054"/>
                  <a:pt x="6356157" y="1361967"/>
                </a:cubicBezTo>
                <a:cubicBezTo>
                  <a:pt x="6355533" y="1373512"/>
                  <a:pt x="6353847" y="1384370"/>
                  <a:pt x="6350613" y="1393569"/>
                </a:cubicBezTo>
                <a:cubicBezTo>
                  <a:pt x="6364468" y="1383914"/>
                  <a:pt x="6345614" y="1435855"/>
                  <a:pt x="6357062" y="1444071"/>
                </a:cubicBezTo>
                <a:cubicBezTo>
                  <a:pt x="6366618" y="1448518"/>
                  <a:pt x="6363125" y="1465312"/>
                  <a:pt x="6364832" y="1478763"/>
                </a:cubicBezTo>
                <a:cubicBezTo>
                  <a:pt x="6367033" y="1481449"/>
                  <a:pt x="6368644" y="1487606"/>
                  <a:pt x="6369745" y="1495680"/>
                </a:cubicBezTo>
                <a:cubicBezTo>
                  <a:pt x="6370129" y="1501564"/>
                  <a:pt x="6370514" y="1507447"/>
                  <a:pt x="6370898" y="1513331"/>
                </a:cubicBezTo>
                <a:lnTo>
                  <a:pt x="6339773" y="1527414"/>
                </a:lnTo>
                <a:cubicBezTo>
                  <a:pt x="6334226" y="1566662"/>
                  <a:pt x="6321052" y="1604564"/>
                  <a:pt x="6321854" y="1635366"/>
                </a:cubicBezTo>
                <a:cubicBezTo>
                  <a:pt x="6320655" y="1701187"/>
                  <a:pt x="6292278" y="1721205"/>
                  <a:pt x="6299489" y="1784860"/>
                </a:cubicBezTo>
                <a:cubicBezTo>
                  <a:pt x="6294212" y="1831400"/>
                  <a:pt x="6277478" y="1829559"/>
                  <a:pt x="6267878" y="1858572"/>
                </a:cubicBezTo>
                <a:lnTo>
                  <a:pt x="6251146" y="1926167"/>
                </a:lnTo>
                <a:lnTo>
                  <a:pt x="6210686" y="2014834"/>
                </a:lnTo>
                <a:lnTo>
                  <a:pt x="6106652" y="2150572"/>
                </a:lnTo>
                <a:lnTo>
                  <a:pt x="6097813" y="2172208"/>
                </a:lnTo>
                <a:lnTo>
                  <a:pt x="6095990" y="2181185"/>
                </a:lnTo>
                <a:cubicBezTo>
                  <a:pt x="6094176" y="2187056"/>
                  <a:pt x="6092249" y="2190556"/>
                  <a:pt x="6090126" y="2192533"/>
                </a:cubicBezTo>
                <a:lnTo>
                  <a:pt x="6089503" y="2192543"/>
                </a:lnTo>
                <a:lnTo>
                  <a:pt x="6084946" y="2203694"/>
                </a:lnTo>
                <a:cubicBezTo>
                  <a:pt x="6068006" y="2222414"/>
                  <a:pt x="6006445" y="2274546"/>
                  <a:pt x="5987861" y="2304868"/>
                </a:cubicBezTo>
                <a:lnTo>
                  <a:pt x="5973439" y="2385635"/>
                </a:lnTo>
                <a:lnTo>
                  <a:pt x="5916727" y="2458777"/>
                </a:lnTo>
                <a:cubicBezTo>
                  <a:pt x="5897241" y="2491718"/>
                  <a:pt x="5869630" y="2534165"/>
                  <a:pt x="5856524" y="2583281"/>
                </a:cubicBezTo>
                <a:cubicBezTo>
                  <a:pt x="5857506" y="2592319"/>
                  <a:pt x="5833326" y="2744711"/>
                  <a:pt x="5838091" y="2753474"/>
                </a:cubicBezTo>
                <a:cubicBezTo>
                  <a:pt x="5785248" y="2871502"/>
                  <a:pt x="5778642" y="2803565"/>
                  <a:pt x="5744296" y="2893276"/>
                </a:cubicBezTo>
                <a:cubicBezTo>
                  <a:pt x="5695297" y="2988328"/>
                  <a:pt x="5724634" y="2958553"/>
                  <a:pt x="5682522" y="3044368"/>
                </a:cubicBezTo>
                <a:cubicBezTo>
                  <a:pt x="5632185" y="3125072"/>
                  <a:pt x="5597317" y="3217236"/>
                  <a:pt x="5557886" y="3304853"/>
                </a:cubicBezTo>
                <a:cubicBezTo>
                  <a:pt x="5482395" y="3325072"/>
                  <a:pt x="5519234" y="3371478"/>
                  <a:pt x="5483942" y="3416604"/>
                </a:cubicBezTo>
                <a:cubicBezTo>
                  <a:pt x="5462927" y="3437263"/>
                  <a:pt x="5484515" y="3475608"/>
                  <a:pt x="5461007" y="3503742"/>
                </a:cubicBezTo>
                <a:cubicBezTo>
                  <a:pt x="5452964" y="3510933"/>
                  <a:pt x="5447709" y="3554203"/>
                  <a:pt x="5437889" y="3559927"/>
                </a:cubicBezTo>
                <a:lnTo>
                  <a:pt x="5432770" y="3562948"/>
                </a:lnTo>
                <a:lnTo>
                  <a:pt x="5406795" y="3578594"/>
                </a:lnTo>
                <a:lnTo>
                  <a:pt x="5381495" y="3599883"/>
                </a:lnTo>
                <a:cubicBezTo>
                  <a:pt x="5373777" y="3608845"/>
                  <a:pt x="5367528" y="3619642"/>
                  <a:pt x="5363689" y="3633299"/>
                </a:cubicBezTo>
                <a:cubicBezTo>
                  <a:pt x="5370837" y="3689178"/>
                  <a:pt x="5280250" y="3728687"/>
                  <a:pt x="5291870" y="3799039"/>
                </a:cubicBezTo>
                <a:cubicBezTo>
                  <a:pt x="5291660" y="3823262"/>
                  <a:pt x="5263601" y="3888134"/>
                  <a:pt x="5241600" y="3894238"/>
                </a:cubicBezTo>
                <a:cubicBezTo>
                  <a:pt x="5232312" y="3906493"/>
                  <a:pt x="5231731" y="3924583"/>
                  <a:pt x="5211041" y="3924184"/>
                </a:cubicBezTo>
                <a:cubicBezTo>
                  <a:pt x="5184976" y="3926521"/>
                  <a:pt x="5198956" y="3986438"/>
                  <a:pt x="5176073" y="3970179"/>
                </a:cubicBezTo>
                <a:lnTo>
                  <a:pt x="5172826" y="3991773"/>
                </a:lnTo>
                <a:lnTo>
                  <a:pt x="5157053" y="3997708"/>
                </a:lnTo>
                <a:cubicBezTo>
                  <a:pt x="5140589" y="4003541"/>
                  <a:pt x="5128715" y="4008828"/>
                  <a:pt x="5127922" y="4022660"/>
                </a:cubicBezTo>
                <a:cubicBezTo>
                  <a:pt x="5105225" y="4035701"/>
                  <a:pt x="5043623" y="4065128"/>
                  <a:pt x="5020872" y="4075951"/>
                </a:cubicBezTo>
                <a:cubicBezTo>
                  <a:pt x="5006705" y="4069570"/>
                  <a:pt x="5001251" y="4081880"/>
                  <a:pt x="4991410" y="4087598"/>
                </a:cubicBezTo>
                <a:cubicBezTo>
                  <a:pt x="4974522" y="4085320"/>
                  <a:pt x="4937025" y="4121806"/>
                  <a:pt x="4930112" y="4138459"/>
                </a:cubicBezTo>
                <a:cubicBezTo>
                  <a:pt x="4918473" y="4190437"/>
                  <a:pt x="4844909" y="4190974"/>
                  <a:pt x="4834224" y="4231643"/>
                </a:cubicBezTo>
                <a:cubicBezTo>
                  <a:pt x="4827758" y="4239937"/>
                  <a:pt x="4820427" y="4245543"/>
                  <a:pt x="4812599" y="4249449"/>
                </a:cubicBezTo>
                <a:lnTo>
                  <a:pt x="4789188" y="4256678"/>
                </a:lnTo>
                <a:lnTo>
                  <a:pt x="4779554" y="4251313"/>
                </a:lnTo>
                <a:lnTo>
                  <a:pt x="4766885" y="4259812"/>
                </a:lnTo>
                <a:lnTo>
                  <a:pt x="4762510" y="4260383"/>
                </a:lnTo>
                <a:cubicBezTo>
                  <a:pt x="4754131" y="4261437"/>
                  <a:pt x="4745977" y="4262766"/>
                  <a:pt x="4738416" y="4265355"/>
                </a:cubicBezTo>
                <a:cubicBezTo>
                  <a:pt x="4764694" y="4302719"/>
                  <a:pt x="4678447" y="4293536"/>
                  <a:pt x="4712007" y="4317892"/>
                </a:cubicBezTo>
                <a:cubicBezTo>
                  <a:pt x="4675039" y="4338619"/>
                  <a:pt x="4716682" y="4356361"/>
                  <a:pt x="4658930" y="4348041"/>
                </a:cubicBezTo>
                <a:cubicBezTo>
                  <a:pt x="4614182" y="4379702"/>
                  <a:pt x="4505053" y="4447283"/>
                  <a:pt x="4443526" y="4507851"/>
                </a:cubicBezTo>
                <a:cubicBezTo>
                  <a:pt x="4410144" y="4540439"/>
                  <a:pt x="4338540" y="4659677"/>
                  <a:pt x="4289766" y="4711450"/>
                </a:cubicBezTo>
                <a:cubicBezTo>
                  <a:pt x="4238344" y="4747694"/>
                  <a:pt x="4215457" y="4807131"/>
                  <a:pt x="4150870" y="4818480"/>
                </a:cubicBezTo>
                <a:cubicBezTo>
                  <a:pt x="4103683" y="4855538"/>
                  <a:pt x="4148748" y="4891762"/>
                  <a:pt x="4006639" y="4933815"/>
                </a:cubicBezTo>
                <a:cubicBezTo>
                  <a:pt x="3736045" y="4990755"/>
                  <a:pt x="3474704" y="5040115"/>
                  <a:pt x="3298210" y="5070790"/>
                </a:cubicBezTo>
                <a:cubicBezTo>
                  <a:pt x="3121717" y="5101466"/>
                  <a:pt x="3041810" y="5115566"/>
                  <a:pt x="2947678" y="5117869"/>
                </a:cubicBezTo>
                <a:cubicBezTo>
                  <a:pt x="2853544" y="5120174"/>
                  <a:pt x="2858560" y="5135060"/>
                  <a:pt x="2822169" y="5129396"/>
                </a:cubicBezTo>
                <a:lnTo>
                  <a:pt x="2538773" y="5313397"/>
                </a:lnTo>
                <a:cubicBezTo>
                  <a:pt x="2405817" y="5334661"/>
                  <a:pt x="2144167" y="5431620"/>
                  <a:pt x="2014500" y="5519744"/>
                </a:cubicBezTo>
                <a:cubicBezTo>
                  <a:pt x="1982084" y="5541774"/>
                  <a:pt x="1956346" y="5565847"/>
                  <a:pt x="1934391" y="5591335"/>
                </a:cubicBezTo>
                <a:lnTo>
                  <a:pt x="1892550" y="5649708"/>
                </a:lnTo>
                <a:lnTo>
                  <a:pt x="1854769" y="5647691"/>
                </a:lnTo>
                <a:cubicBezTo>
                  <a:pt x="1838936" y="5647705"/>
                  <a:pt x="1823701" y="5648312"/>
                  <a:pt x="1809461" y="5648628"/>
                </a:cubicBezTo>
                <a:cubicBezTo>
                  <a:pt x="1834147" y="5698228"/>
                  <a:pt x="1737274" y="5633540"/>
                  <a:pt x="1745150" y="5693879"/>
                </a:cubicBezTo>
                <a:cubicBezTo>
                  <a:pt x="1734532" y="5692199"/>
                  <a:pt x="1724002" y="5688669"/>
                  <a:pt x="1713375" y="5684672"/>
                </a:cubicBezTo>
                <a:lnTo>
                  <a:pt x="1707808" y="5682611"/>
                </a:lnTo>
                <a:lnTo>
                  <a:pt x="1679313" y="5672360"/>
                </a:lnTo>
                <a:lnTo>
                  <a:pt x="1646933" y="5666227"/>
                </a:lnTo>
                <a:cubicBezTo>
                  <a:pt x="1635170" y="5665926"/>
                  <a:pt x="1622939" y="5667937"/>
                  <a:pt x="1610055" y="5673643"/>
                </a:cubicBezTo>
                <a:cubicBezTo>
                  <a:pt x="1571890" y="5714775"/>
                  <a:pt x="1484024" y="5669440"/>
                  <a:pt x="1437641" y="5723266"/>
                </a:cubicBezTo>
                <a:cubicBezTo>
                  <a:pt x="1418992" y="5738521"/>
                  <a:pt x="1351540" y="5757985"/>
                  <a:pt x="1332869" y="5744752"/>
                </a:cubicBezTo>
                <a:cubicBezTo>
                  <a:pt x="1317589" y="5745326"/>
                  <a:pt x="1303391" y="5756388"/>
                  <a:pt x="1290525" y="5740036"/>
                </a:cubicBezTo>
                <a:cubicBezTo>
                  <a:pt x="1272146" y="5721242"/>
                  <a:pt x="1235243" y="5770261"/>
                  <a:pt x="1233107" y="5742106"/>
                </a:cubicBezTo>
                <a:lnTo>
                  <a:pt x="1214532" y="5753325"/>
                </a:lnTo>
                <a:lnTo>
                  <a:pt x="1199955" y="5744831"/>
                </a:lnTo>
                <a:cubicBezTo>
                  <a:pt x="1185016" y="5735734"/>
                  <a:pt x="1173414" y="5729861"/>
                  <a:pt x="1162337" y="5738048"/>
                </a:cubicBezTo>
                <a:cubicBezTo>
                  <a:pt x="1137920" y="5728689"/>
                  <a:pt x="1076212" y="5699490"/>
                  <a:pt x="1053457" y="5688676"/>
                </a:cubicBezTo>
                <a:cubicBezTo>
                  <a:pt x="1049315" y="5673592"/>
                  <a:pt x="1036434" y="5677184"/>
                  <a:pt x="1025798" y="5673166"/>
                </a:cubicBezTo>
                <a:cubicBezTo>
                  <a:pt x="1016787" y="5658576"/>
                  <a:pt x="965030" y="5652626"/>
                  <a:pt x="947900" y="5657848"/>
                </a:cubicBezTo>
                <a:cubicBezTo>
                  <a:pt x="900757" y="5681878"/>
                  <a:pt x="853518" y="5624981"/>
                  <a:pt x="815627" y="5642557"/>
                </a:cubicBezTo>
                <a:cubicBezTo>
                  <a:pt x="805172" y="5642805"/>
                  <a:pt x="796221" y="5640669"/>
                  <a:pt x="788251" y="5637065"/>
                </a:cubicBezTo>
                <a:lnTo>
                  <a:pt x="767822" y="5623450"/>
                </a:lnTo>
                <a:lnTo>
                  <a:pt x="765791" y="5612539"/>
                </a:lnTo>
                <a:lnTo>
                  <a:pt x="751230" y="5608092"/>
                </a:lnTo>
                <a:lnTo>
                  <a:pt x="748008" y="5605052"/>
                </a:lnTo>
                <a:cubicBezTo>
                  <a:pt x="741868" y="5599203"/>
                  <a:pt x="735661" y="5593704"/>
                  <a:pt x="728871" y="5589469"/>
                </a:cubicBezTo>
                <a:cubicBezTo>
                  <a:pt x="717035" y="5633700"/>
                  <a:pt x="669153" y="5560747"/>
                  <a:pt x="671898" y="5602363"/>
                </a:cubicBezTo>
                <a:cubicBezTo>
                  <a:pt x="632522" y="5586794"/>
                  <a:pt x="645467" y="5630489"/>
                  <a:pt x="615065" y="5580257"/>
                </a:cubicBezTo>
                <a:cubicBezTo>
                  <a:pt x="562379" y="5565593"/>
                  <a:pt x="441250" y="5523701"/>
                  <a:pt x="355785" y="5514383"/>
                </a:cubicBezTo>
                <a:cubicBezTo>
                  <a:pt x="309622" y="5509152"/>
                  <a:pt x="172894" y="5529342"/>
                  <a:pt x="102269" y="5524347"/>
                </a:cubicBezTo>
                <a:cubicBezTo>
                  <a:pt x="72050" y="5515878"/>
                  <a:pt x="41939" y="5516649"/>
                  <a:pt x="13160" y="5514159"/>
                </a:cubicBezTo>
                <a:lnTo>
                  <a:pt x="0" y="551173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DB43AC5-02C7-EF78-1758-63075492F000}"/>
              </a:ext>
            </a:extLst>
          </p:cNvPr>
          <p:cNvSpPr>
            <a:spLocks noGrp="1"/>
          </p:cNvSpPr>
          <p:nvPr>
            <p:ph type="title"/>
          </p:nvPr>
        </p:nvSpPr>
        <p:spPr>
          <a:xfrm>
            <a:off x="838199" y="1068891"/>
            <a:ext cx="4259731" cy="1985085"/>
          </a:xfrm>
        </p:spPr>
        <p:txBody>
          <a:bodyPr anchor="b">
            <a:normAutofit/>
          </a:bodyPr>
          <a:lstStyle/>
          <a:p>
            <a:pPr algn="ctr"/>
            <a:r>
              <a:rPr lang="en-US"/>
              <a:t>Get your Girl Scout ready to </a:t>
            </a:r>
          </a:p>
        </p:txBody>
      </p:sp>
      <p:sp>
        <p:nvSpPr>
          <p:cNvPr id="41" name="Freeform: Shape 40">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664" y="3440576"/>
            <a:ext cx="4114800" cy="267505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colorful text on a black background&#10;&#10;Description automatically generated">
            <a:extLst>
              <a:ext uri="{FF2B5EF4-FFF2-40B4-BE49-F238E27FC236}">
                <a16:creationId xmlns:a16="http://schemas.microsoft.com/office/drawing/2014/main" id="{BAD065ED-352A-62ED-40BC-4C37CB66E778}"/>
              </a:ext>
            </a:extLst>
          </p:cNvPr>
          <p:cNvPicPr>
            <a:picLocks noChangeAspect="1"/>
          </p:cNvPicPr>
          <p:nvPr/>
        </p:nvPicPr>
        <p:blipFill>
          <a:blip r:embed="rId5"/>
          <a:stretch>
            <a:fillRect/>
          </a:stretch>
        </p:blipFill>
        <p:spPr>
          <a:xfrm>
            <a:off x="1049617" y="4440386"/>
            <a:ext cx="3836894" cy="681049"/>
          </a:xfrm>
          <a:prstGeom prst="rect">
            <a:avLst/>
          </a:prstGeom>
        </p:spPr>
      </p:pic>
      <p:sp>
        <p:nvSpPr>
          <p:cNvPr id="43"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4188" y="584034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8F2983-77C7-48F2-8B5D-F5752D92F70A}"/>
              </a:ext>
            </a:extLst>
          </p:cNvPr>
          <p:cNvSpPr>
            <a:spLocks noGrp="1"/>
          </p:cNvSpPr>
          <p:nvPr>
            <p:ph idx="1"/>
          </p:nvPr>
        </p:nvSpPr>
        <p:spPr>
          <a:xfrm>
            <a:off x="6586415" y="723153"/>
            <a:ext cx="4555782" cy="5392482"/>
          </a:xfrm>
        </p:spPr>
        <p:txBody>
          <a:bodyPr anchor="ctr">
            <a:normAutofit/>
          </a:bodyPr>
          <a:lstStyle/>
          <a:p>
            <a:r>
              <a:rPr lang="en-US" sz="2000" dirty="0">
                <a:latin typeface="Girl Scout Text Book" panose="02020003000000000000" pitchFamily="18" charset="0"/>
              </a:rPr>
              <a:t>Register your girl for 2024- 25 MY</a:t>
            </a:r>
          </a:p>
          <a:p>
            <a:r>
              <a:rPr lang="en-US" sz="2000" dirty="0">
                <a:latin typeface="Girl Scout Text Book" panose="02020003000000000000" pitchFamily="18" charset="0"/>
              </a:rPr>
              <a:t>Opt in to receive emails</a:t>
            </a:r>
          </a:p>
          <a:p>
            <a:r>
              <a:rPr lang="en-US" sz="2000" dirty="0">
                <a:latin typeface="Girl Scout Text Book" panose="02020003000000000000" pitchFamily="18" charset="0"/>
              </a:rPr>
              <a:t>Pick up Fall Product items from Troop Product Program Manager</a:t>
            </a:r>
          </a:p>
          <a:p>
            <a:r>
              <a:rPr lang="en-US" sz="2000" dirty="0">
                <a:latin typeface="Girl Scout Text Book" panose="02020003000000000000" pitchFamily="18" charset="0"/>
              </a:rPr>
              <a:t>Complete the online Parent Permission Form</a:t>
            </a:r>
          </a:p>
          <a:p>
            <a:r>
              <a:rPr lang="en-US" sz="2000" dirty="0">
                <a:latin typeface="Girl Scout Text Book"/>
              </a:rPr>
              <a:t>Obtain your troop #, SU # and region</a:t>
            </a:r>
            <a:endParaRPr lang="en-US" sz="2000" dirty="0">
              <a:latin typeface="Girl Scout Text Book" panose="02020003000000000000" pitchFamily="18" charset="0"/>
            </a:endParaRPr>
          </a:p>
          <a:p>
            <a:r>
              <a:rPr lang="en-US" sz="2000" dirty="0">
                <a:latin typeface="Girl Scout Text Book"/>
              </a:rPr>
              <a:t>Registration for your M2 account begins on September 2 </a:t>
            </a:r>
          </a:p>
          <a:p>
            <a:r>
              <a:rPr lang="en-US" sz="2000" dirty="0">
                <a:latin typeface="Girl Scout Text Book" panose="02020003000000000000" pitchFamily="18" charset="0"/>
              </a:rPr>
              <a:t>Help your Girl Scout Create an Avatar</a:t>
            </a:r>
          </a:p>
          <a:p>
            <a:r>
              <a:rPr lang="en-US" sz="2000" dirty="0">
                <a:latin typeface="Girl Scout Text Book"/>
              </a:rPr>
              <a:t>Enter paper orders into the M2 System by October 30.</a:t>
            </a:r>
          </a:p>
        </p:txBody>
      </p:sp>
      <p:pic>
        <p:nvPicPr>
          <p:cNvPr id="4" name="s4">
            <a:hlinkClick r:id="" action="ppaction://media"/>
            <a:extLst>
              <a:ext uri="{FF2B5EF4-FFF2-40B4-BE49-F238E27FC236}">
                <a16:creationId xmlns:a16="http://schemas.microsoft.com/office/drawing/2014/main" id="{2DA7D63E-1054-5E26-BBDA-69C8239E27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2698" y="5840345"/>
            <a:ext cx="609600" cy="609600"/>
          </a:xfrm>
          <a:prstGeom prst="rect">
            <a:avLst/>
          </a:prstGeom>
        </p:spPr>
      </p:pic>
    </p:spTree>
    <p:extLst>
      <p:ext uri="{BB962C8B-B14F-4D97-AF65-F5344CB8AC3E}">
        <p14:creationId xmlns:p14="http://schemas.microsoft.com/office/powerpoint/2010/main" val="37104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117ED9EE-380C-224B-8619-61C6C01B1B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37" name="Rectangle 36">
              <a:extLst>
                <a:ext uri="{FF2B5EF4-FFF2-40B4-BE49-F238E27FC236}">
                  <a16:creationId xmlns:a16="http://schemas.microsoft.com/office/drawing/2014/main" id="{CBEA0657-2676-EBD0-330D-2DE1D716D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ABD4BE5-70D5-796C-F818-10F0570E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4">
            <a:extLst>
              <a:ext uri="{FF2B5EF4-FFF2-40B4-BE49-F238E27FC236}">
                <a16:creationId xmlns:a16="http://schemas.microsoft.com/office/drawing/2014/main" id="{287E4CD9-176E-A558-9325-9F81DD9AF75A}"/>
              </a:ext>
            </a:extLst>
          </p:cNvPr>
          <p:cNvGraphicFramePr>
            <a:graphicFrameLocks noGrp="1"/>
          </p:cNvGraphicFramePr>
          <p:nvPr>
            <p:ph idx="1"/>
            <p:extLst>
              <p:ext uri="{D42A27DB-BD31-4B8C-83A1-F6EECF244321}">
                <p14:modId xmlns:p14="http://schemas.microsoft.com/office/powerpoint/2010/main" val="4180665906"/>
              </p:ext>
            </p:extLst>
          </p:nvPr>
        </p:nvGraphicFramePr>
        <p:xfrm>
          <a:off x="0" y="0"/>
          <a:ext cx="12192000" cy="6857999"/>
        </p:xfrm>
        <a:graphic>
          <a:graphicData uri="http://schemas.openxmlformats.org/drawingml/2006/table">
            <a:tbl>
              <a:tblPr firstRow="1" bandRow="1">
                <a:tableStyleId>{5C22544A-7EE6-4342-B048-85BDC9FD1C3A}</a:tableStyleId>
              </a:tblPr>
              <a:tblGrid>
                <a:gridCol w="1247553">
                  <a:extLst>
                    <a:ext uri="{9D8B030D-6E8A-4147-A177-3AD203B41FA5}">
                      <a16:colId xmlns:a16="http://schemas.microsoft.com/office/drawing/2014/main" val="2907941086"/>
                    </a:ext>
                  </a:extLst>
                </a:gridCol>
                <a:gridCol w="2750288">
                  <a:extLst>
                    <a:ext uri="{9D8B030D-6E8A-4147-A177-3AD203B41FA5}">
                      <a16:colId xmlns:a16="http://schemas.microsoft.com/office/drawing/2014/main" val="2820152028"/>
                    </a:ext>
                  </a:extLst>
                </a:gridCol>
                <a:gridCol w="2835349">
                  <a:extLst>
                    <a:ext uri="{9D8B030D-6E8A-4147-A177-3AD203B41FA5}">
                      <a16:colId xmlns:a16="http://schemas.microsoft.com/office/drawing/2014/main" val="1797264495"/>
                    </a:ext>
                  </a:extLst>
                </a:gridCol>
                <a:gridCol w="2633652">
                  <a:extLst>
                    <a:ext uri="{9D8B030D-6E8A-4147-A177-3AD203B41FA5}">
                      <a16:colId xmlns:a16="http://schemas.microsoft.com/office/drawing/2014/main" val="1719770818"/>
                    </a:ext>
                  </a:extLst>
                </a:gridCol>
                <a:gridCol w="2725158">
                  <a:extLst>
                    <a:ext uri="{9D8B030D-6E8A-4147-A177-3AD203B41FA5}">
                      <a16:colId xmlns:a16="http://schemas.microsoft.com/office/drawing/2014/main" val="893919488"/>
                    </a:ext>
                  </a:extLst>
                </a:gridCol>
              </a:tblGrid>
              <a:tr h="506078">
                <a:tc gridSpan="5">
                  <a:txBody>
                    <a:bodyPr/>
                    <a:lstStyle/>
                    <a:p>
                      <a:pPr lvl="0" algn="ctr">
                        <a:buNone/>
                      </a:pPr>
                      <a:r>
                        <a:rPr lang="en-US" sz="2800" dirty="0">
                          <a:solidFill>
                            <a:schemeClr val="tx1"/>
                          </a:solidFill>
                        </a:rPr>
                        <a:t>Fall Program Participation Options</a:t>
                      </a:r>
                    </a:p>
                  </a:txBody>
                  <a:tcPr marL="69084" marR="69084" marT="34542" marB="34542"/>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8824412"/>
                  </a:ext>
                </a:extLst>
              </a:tr>
              <a:tr h="1003865">
                <a:tc>
                  <a:txBody>
                    <a:bodyPr/>
                    <a:lstStyle/>
                    <a:p>
                      <a:endParaRPr lang="en-US" sz="1400"/>
                    </a:p>
                  </a:txBody>
                  <a:tcPr marL="69084" marR="69084" marT="34542" marB="34542"/>
                </a:tc>
                <a:tc gridSpan="3">
                  <a:txBody>
                    <a:bodyPr/>
                    <a:lstStyle/>
                    <a:p>
                      <a:r>
                        <a:rPr lang="en-US" sz="2400" b="1" dirty="0">
                          <a:solidFill>
                            <a:schemeClr val="tx1"/>
                          </a:solidFill>
                        </a:rPr>
                        <a:t>Nuts/Chocolates</a:t>
                      </a:r>
                    </a:p>
                  </a:txBody>
                  <a:tcPr marL="69084" marR="69084" marT="34542" marB="34542"/>
                </a:tc>
                <a:tc hMerge="1">
                  <a:txBody>
                    <a:bodyPr/>
                    <a:lstStyle/>
                    <a:p>
                      <a:endParaRPr lang="en-US"/>
                    </a:p>
                  </a:txBody>
                  <a:tcPr/>
                </a:tc>
                <a:tc hMerge="1">
                  <a:txBody>
                    <a:bodyPr/>
                    <a:lstStyle/>
                    <a:p>
                      <a:endParaRPr lang="en-US"/>
                    </a:p>
                  </a:txBody>
                  <a:tcPr/>
                </a:tc>
                <a:tc>
                  <a:txBody>
                    <a:bodyPr/>
                    <a:lstStyle/>
                    <a:p>
                      <a:r>
                        <a:rPr lang="en-US" sz="2400" b="1" dirty="0">
                          <a:solidFill>
                            <a:schemeClr val="tx1"/>
                          </a:solidFill>
                        </a:rPr>
                        <a:t>Magazines and More</a:t>
                      </a:r>
                    </a:p>
                    <a:p>
                      <a:pPr lvl="0">
                        <a:buNone/>
                      </a:pPr>
                      <a:r>
                        <a:rPr lang="en-US" sz="1200" dirty="0">
                          <a:solidFill>
                            <a:schemeClr val="tx1"/>
                          </a:solidFill>
                        </a:rPr>
                        <a:t>(Tervis Tumblers &amp; BarkBox)</a:t>
                      </a:r>
                    </a:p>
                  </a:txBody>
                  <a:tcPr marL="69084" marR="69084" marT="34542" marB="34542"/>
                </a:tc>
                <a:extLst>
                  <a:ext uri="{0D108BD9-81ED-4DB2-BD59-A6C34878D82A}">
                    <a16:rowId xmlns:a16="http://schemas.microsoft.com/office/drawing/2014/main" val="2589163422"/>
                  </a:ext>
                </a:extLst>
              </a:tr>
              <a:tr h="419927">
                <a:tc>
                  <a:txBody>
                    <a:bodyPr/>
                    <a:lstStyle/>
                    <a:p>
                      <a:r>
                        <a:rPr lang="en-US" sz="1800" b="1" i="1" dirty="0"/>
                        <a:t>Type</a:t>
                      </a:r>
                    </a:p>
                  </a:txBody>
                  <a:tcPr marL="69084" marR="69084" marT="34542" marB="34542"/>
                </a:tc>
                <a:tc>
                  <a:txBody>
                    <a:bodyPr/>
                    <a:lstStyle/>
                    <a:p>
                      <a:pPr lvl="0">
                        <a:buNone/>
                      </a:pPr>
                      <a:r>
                        <a:rPr lang="en-US" sz="1800" b="1" i="1" u="none" strike="noStrike" noProof="0" dirty="0">
                          <a:latin typeface="Girl Scout Text Book"/>
                        </a:rPr>
                        <a:t>In person</a:t>
                      </a:r>
                      <a:endParaRPr lang="en-US" sz="1800" b="1" i="1" dirty="0"/>
                    </a:p>
                  </a:txBody>
                  <a:tcPr marL="69084" marR="69084" marT="34542" marB="34542"/>
                </a:tc>
                <a:tc>
                  <a:txBody>
                    <a:bodyPr/>
                    <a:lstStyle/>
                    <a:p>
                      <a:r>
                        <a:rPr lang="en-US" sz="1800" b="1" i="1" dirty="0"/>
                        <a:t>Online Girl Delivered </a:t>
                      </a:r>
                    </a:p>
                  </a:txBody>
                  <a:tcPr marL="69084" marR="69084" marT="34542" marB="34542"/>
                </a:tc>
                <a:tc>
                  <a:txBody>
                    <a:bodyPr/>
                    <a:lstStyle/>
                    <a:p>
                      <a:r>
                        <a:rPr lang="en-US" sz="1800" b="1" i="1" dirty="0"/>
                        <a:t>Direct ship</a:t>
                      </a:r>
                    </a:p>
                  </a:txBody>
                  <a:tcPr marL="69084" marR="69084" marT="34542" marB="34542"/>
                </a:tc>
                <a:tc>
                  <a:txBody>
                    <a:bodyPr/>
                    <a:lstStyle/>
                    <a:p>
                      <a:r>
                        <a:rPr lang="en-US" sz="1800" b="1" i="1" dirty="0"/>
                        <a:t>Online</a:t>
                      </a:r>
                    </a:p>
                  </a:txBody>
                  <a:tcPr marL="69084" marR="69084" marT="34542" marB="34542"/>
                </a:tc>
                <a:extLst>
                  <a:ext uri="{0D108BD9-81ED-4DB2-BD59-A6C34878D82A}">
                    <a16:rowId xmlns:a16="http://schemas.microsoft.com/office/drawing/2014/main" val="521282029"/>
                  </a:ext>
                </a:extLst>
              </a:tr>
              <a:tr h="3107069">
                <a:tc>
                  <a:txBody>
                    <a:bodyPr/>
                    <a:lstStyle/>
                    <a:p>
                      <a:r>
                        <a:rPr lang="en-US" sz="1800" b="1" i="1" dirty="0"/>
                        <a:t>Ordering Process</a:t>
                      </a:r>
                    </a:p>
                  </a:txBody>
                  <a:tcPr marL="69084" marR="69084" marT="34542" marB="34542"/>
                </a:tc>
                <a:tc>
                  <a:txBody>
                    <a:bodyPr/>
                    <a:lstStyle/>
                    <a:p>
                      <a:pPr marL="342900" indent="-342900">
                        <a:buFont typeface="Arial"/>
                        <a:buChar char="•"/>
                      </a:pPr>
                      <a:r>
                        <a:rPr lang="en-US" sz="1800" dirty="0"/>
                        <a:t>Girls collect money with orders.</a:t>
                      </a:r>
                    </a:p>
                    <a:p>
                      <a:pPr marL="342900" lvl="0" indent="-342900">
                        <a:buFont typeface="Arial"/>
                        <a:buChar char="•"/>
                      </a:pPr>
                      <a:r>
                        <a:rPr lang="en-US" sz="1800" dirty="0"/>
                        <a:t>Girls submit money to Troop PPM.</a:t>
                      </a:r>
                    </a:p>
                    <a:p>
                      <a:pPr marL="342900" lvl="0" indent="-342900">
                        <a:buFont typeface="Arial"/>
                        <a:buChar char="•"/>
                      </a:pPr>
                      <a:r>
                        <a:rPr lang="en-US" sz="1800" dirty="0"/>
                        <a:t>Family/troop enters orders into M2 by     11:59p.m. on October 30. </a:t>
                      </a:r>
                    </a:p>
                  </a:txBody>
                  <a:tcPr marL="69084" marR="69084" marT="34542" marB="34542"/>
                </a:tc>
                <a:tc>
                  <a:txBody>
                    <a:bodyPr/>
                    <a:lstStyle/>
                    <a:p>
                      <a:pPr marL="285750" indent="-285750">
                        <a:buFont typeface="Arial"/>
                        <a:buChar char="•"/>
                      </a:pPr>
                      <a:r>
                        <a:rPr lang="en-US" sz="1800" dirty="0"/>
                        <a:t>Girls create a M2 storefront and emails friends and family.</a:t>
                      </a:r>
                    </a:p>
                    <a:p>
                      <a:pPr marL="285750" lvl="0" indent="-285750">
                        <a:buFont typeface="Arial"/>
                        <a:buChar char="•"/>
                      </a:pPr>
                      <a:r>
                        <a:rPr lang="en-US" sz="1800" dirty="0"/>
                        <a:t>Customers pay online.</a:t>
                      </a:r>
                    </a:p>
                    <a:p>
                      <a:pPr marL="285750" lvl="0" indent="-285750">
                        <a:buFont typeface="Arial"/>
                        <a:buChar char="•"/>
                      </a:pPr>
                      <a:r>
                        <a:rPr lang="en-US" sz="1800" dirty="0"/>
                        <a:t>Girls  are credited for their customer orders in M2.</a:t>
                      </a:r>
                    </a:p>
                  </a:txBody>
                  <a:tcPr marL="69084" marR="69084" marT="34542" marB="34542"/>
                </a:tc>
                <a:tc>
                  <a:txBody>
                    <a:bodyPr/>
                    <a:lstStyle/>
                    <a:p>
                      <a:pPr marL="285750" indent="-285750">
                        <a:buFont typeface="Arial"/>
                        <a:buChar char="•"/>
                      </a:pPr>
                      <a:r>
                        <a:rPr lang="en-US" sz="1800" b="0" i="0" u="none" strike="noStrike" noProof="0" dirty="0">
                          <a:solidFill>
                            <a:srgbClr val="000000"/>
                          </a:solidFill>
                          <a:latin typeface="Girl Scout Text Book"/>
                        </a:rPr>
                        <a:t>Girls create a M2 storefront and emails friends and family.</a:t>
                      </a:r>
                    </a:p>
                    <a:p>
                      <a:pPr marL="285750" lvl="0" indent="-285750">
                        <a:buFont typeface="Arial"/>
                        <a:buChar char="•"/>
                      </a:pPr>
                      <a:r>
                        <a:rPr lang="en-US" sz="1800" b="0" i="0" u="none" strike="noStrike" noProof="0" dirty="0">
                          <a:solidFill>
                            <a:srgbClr val="000000"/>
                          </a:solidFill>
                          <a:latin typeface="Girl Scout Text Book"/>
                        </a:rPr>
                        <a:t>Customers pay online, including the cost of shipping.</a:t>
                      </a:r>
                    </a:p>
                    <a:p>
                      <a:pPr marL="285750" lvl="0" indent="-285750">
                        <a:buFont typeface="Arial"/>
                        <a:buChar char="•"/>
                      </a:pPr>
                      <a:r>
                        <a:rPr lang="en-US" sz="1800" b="0" i="0" u="none" strike="noStrike" noProof="0" dirty="0">
                          <a:solidFill>
                            <a:srgbClr val="000000"/>
                          </a:solidFill>
                          <a:latin typeface="Girl Scout Text Book"/>
                        </a:rPr>
                        <a:t>Orders are credited to the girls in M2.</a:t>
                      </a:r>
                    </a:p>
                  </a:txBody>
                  <a:tcPr marL="69084" marR="69084" marT="34542" marB="34542"/>
                </a:tc>
                <a:tc>
                  <a:txBody>
                    <a:bodyPr/>
                    <a:lstStyle/>
                    <a:p>
                      <a:pPr marL="285750" indent="-285750">
                        <a:buFont typeface="Arial"/>
                        <a:buChar char="•"/>
                      </a:pPr>
                      <a:r>
                        <a:rPr lang="en-US" sz="1800" b="0" i="0" u="none" strike="noStrike" noProof="0" dirty="0">
                          <a:solidFill>
                            <a:srgbClr val="000000"/>
                          </a:solidFill>
                          <a:latin typeface="Girl Scout Text Book"/>
                        </a:rPr>
                        <a:t>Girls create a M2 storefront and emails friends and family.</a:t>
                      </a:r>
                    </a:p>
                    <a:p>
                      <a:pPr marL="285750" lvl="0" indent="-285750">
                        <a:buFont typeface="Arial"/>
                        <a:buChar char="•"/>
                      </a:pPr>
                      <a:r>
                        <a:rPr lang="en-US" sz="1800" b="0" i="0" u="none" strike="noStrike" noProof="0" dirty="0">
                          <a:solidFill>
                            <a:srgbClr val="000000"/>
                          </a:solidFill>
                          <a:latin typeface="Girl Scout Text Book"/>
                        </a:rPr>
                        <a:t>Customers select products and pay online.</a:t>
                      </a:r>
                    </a:p>
                    <a:p>
                      <a:pPr marL="285750" lvl="0" indent="-285750">
                        <a:buFont typeface="Arial"/>
                        <a:buChar char="•"/>
                      </a:pPr>
                      <a:r>
                        <a:rPr lang="en-US" sz="1800" b="0" i="0" u="none" strike="noStrike" noProof="0" dirty="0">
                          <a:solidFill>
                            <a:srgbClr val="000000"/>
                          </a:solidFill>
                          <a:latin typeface="Girl Scout Text Book"/>
                        </a:rPr>
                        <a:t>Orders are</a:t>
                      </a:r>
                      <a:r>
                        <a:rPr lang="en-US" sz="1800" b="0" i="0" u="none" strike="noStrike" baseline="0" noProof="0" dirty="0">
                          <a:solidFill>
                            <a:srgbClr val="000000"/>
                          </a:solidFill>
                          <a:latin typeface="Girl Scout Text Book"/>
                        </a:rPr>
                        <a:t> </a:t>
                      </a:r>
                      <a:r>
                        <a:rPr lang="en-US" sz="1800" b="0" i="0" u="none" strike="noStrike" noProof="0" dirty="0">
                          <a:solidFill>
                            <a:srgbClr val="000000"/>
                          </a:solidFill>
                          <a:latin typeface="Girl Scout Text Book"/>
                        </a:rPr>
                        <a:t>credited to the girls in M2.</a:t>
                      </a:r>
                    </a:p>
                  </a:txBody>
                  <a:tcPr marL="69084" marR="69084" marT="34542" marB="34542"/>
                </a:tc>
                <a:extLst>
                  <a:ext uri="{0D108BD9-81ED-4DB2-BD59-A6C34878D82A}">
                    <a16:rowId xmlns:a16="http://schemas.microsoft.com/office/drawing/2014/main" val="3441030702"/>
                  </a:ext>
                </a:extLst>
              </a:tr>
              <a:tr h="1190535">
                <a:tc>
                  <a:txBody>
                    <a:bodyPr/>
                    <a:lstStyle/>
                    <a:p>
                      <a:r>
                        <a:rPr lang="en-US" sz="1800" b="1" i="1" dirty="0"/>
                        <a:t>Delivery </a:t>
                      </a:r>
                    </a:p>
                    <a:p>
                      <a:r>
                        <a:rPr lang="en-US" sz="1800" b="1" i="1" dirty="0"/>
                        <a:t> Process</a:t>
                      </a:r>
                    </a:p>
                  </a:txBody>
                  <a:tcPr marL="69084" marR="69084" marT="34542" marB="34542"/>
                </a:tc>
                <a:tc>
                  <a:txBody>
                    <a:bodyPr/>
                    <a:lstStyle/>
                    <a:p>
                      <a:r>
                        <a:rPr lang="en-US" sz="1800" dirty="0"/>
                        <a:t>Girl delivers products to customer</a:t>
                      </a:r>
                    </a:p>
                  </a:txBody>
                  <a:tcPr marL="69084" marR="69084" marT="34542" marB="34542"/>
                </a:tc>
                <a:tc>
                  <a:txBody>
                    <a:bodyPr/>
                    <a:lstStyle/>
                    <a:p>
                      <a:r>
                        <a:rPr lang="en-US" sz="1800" dirty="0"/>
                        <a:t>Girl delivers product to customer</a:t>
                      </a:r>
                    </a:p>
                  </a:txBody>
                  <a:tcPr marL="69084" marR="69084" marT="34542" marB="34542"/>
                </a:tc>
                <a:tc>
                  <a:txBody>
                    <a:bodyPr/>
                    <a:lstStyle/>
                    <a:p>
                      <a:pPr lvl="0" algn="l">
                        <a:lnSpc>
                          <a:spcPct val="100000"/>
                        </a:lnSpc>
                        <a:spcBef>
                          <a:spcPts val="0"/>
                        </a:spcBef>
                        <a:spcAft>
                          <a:spcPts val="0"/>
                        </a:spcAft>
                        <a:buNone/>
                      </a:pPr>
                      <a:r>
                        <a:rPr lang="en-US" sz="1800" b="0" i="0" u="none" strike="noStrike" noProof="0" dirty="0">
                          <a:solidFill>
                            <a:srgbClr val="000000"/>
                          </a:solidFill>
                          <a:latin typeface="Girl Scout Text Book"/>
                        </a:rPr>
                        <a:t>Direct ship to customers in 1-2 weeks</a:t>
                      </a:r>
                    </a:p>
                    <a:p>
                      <a:pPr lvl="0">
                        <a:buNone/>
                      </a:pPr>
                      <a:endParaRPr lang="en-US" sz="1800" dirty="0"/>
                    </a:p>
                  </a:txBody>
                  <a:tcPr marL="69084" marR="69084" marT="34542" marB="34542"/>
                </a:tc>
                <a:tc>
                  <a:txBody>
                    <a:bodyPr/>
                    <a:lstStyle/>
                    <a:p>
                      <a:r>
                        <a:rPr lang="en-US" sz="1800" dirty="0"/>
                        <a:t>Direct ship to customers in 6-8 weeks</a:t>
                      </a:r>
                    </a:p>
                  </a:txBody>
                  <a:tcPr marL="69084" marR="69084" marT="34542" marB="34542"/>
                </a:tc>
                <a:extLst>
                  <a:ext uri="{0D108BD9-81ED-4DB2-BD59-A6C34878D82A}">
                    <a16:rowId xmlns:a16="http://schemas.microsoft.com/office/drawing/2014/main" val="4083775749"/>
                  </a:ext>
                </a:extLst>
              </a:tr>
              <a:tr h="630525">
                <a:tc>
                  <a:txBody>
                    <a:bodyPr/>
                    <a:lstStyle/>
                    <a:p>
                      <a:r>
                        <a:rPr lang="en-US" sz="1800" b="1" i="1" dirty="0"/>
                        <a:t>Troop proceeds</a:t>
                      </a:r>
                    </a:p>
                  </a:txBody>
                  <a:tcPr marL="69084" marR="69084" marT="34542" marB="34542"/>
                </a:tc>
                <a:tc>
                  <a:txBody>
                    <a:bodyPr/>
                    <a:lstStyle/>
                    <a:p>
                      <a:r>
                        <a:rPr lang="en-US" sz="1800" dirty="0"/>
                        <a:t>$1.25/item </a:t>
                      </a:r>
                    </a:p>
                  </a:txBody>
                  <a:tcPr marL="69084" marR="69084" marT="34542" marB="34542"/>
                </a:tc>
                <a:tc>
                  <a:txBody>
                    <a:bodyPr/>
                    <a:lstStyle/>
                    <a:p>
                      <a:pPr lvl="0">
                        <a:buNone/>
                      </a:pPr>
                      <a:r>
                        <a:rPr lang="en-US" sz="1800" b="0" i="0" u="none" strike="noStrike" noProof="0" dirty="0">
                          <a:solidFill>
                            <a:srgbClr val="000000"/>
                          </a:solidFill>
                          <a:latin typeface="Girl Scout Text Book"/>
                        </a:rPr>
                        <a:t>$1.25/item</a:t>
                      </a:r>
                      <a:endParaRPr lang="en-US" sz="1800" dirty="0"/>
                    </a:p>
                  </a:txBody>
                  <a:tcPr marL="69084" marR="69084" marT="34542" marB="34542"/>
                </a:tc>
                <a:tc>
                  <a:txBody>
                    <a:bodyPr/>
                    <a:lstStyle/>
                    <a:p>
                      <a:pPr lvl="0">
                        <a:buNone/>
                      </a:pPr>
                      <a:r>
                        <a:rPr lang="en-US" sz="1800" b="0" i="0" u="none" strike="noStrike" noProof="0" dirty="0">
                          <a:solidFill>
                            <a:srgbClr val="000000"/>
                          </a:solidFill>
                          <a:latin typeface="Girl Scout Text Book"/>
                        </a:rPr>
                        <a:t>$1.25/item</a:t>
                      </a:r>
                      <a:endParaRPr lang="en-US" sz="1800" dirty="0"/>
                    </a:p>
                  </a:txBody>
                  <a:tcPr marL="69084" marR="69084" marT="34542" marB="34542"/>
                </a:tc>
                <a:tc>
                  <a:txBody>
                    <a:bodyPr/>
                    <a:lstStyle/>
                    <a:p>
                      <a:r>
                        <a:rPr lang="en-US" sz="1800" dirty="0"/>
                        <a:t>$2.00/item</a:t>
                      </a:r>
                    </a:p>
                  </a:txBody>
                  <a:tcPr marL="69084" marR="69084" marT="34542" marB="34542"/>
                </a:tc>
                <a:extLst>
                  <a:ext uri="{0D108BD9-81ED-4DB2-BD59-A6C34878D82A}">
                    <a16:rowId xmlns:a16="http://schemas.microsoft.com/office/drawing/2014/main" val="2602336006"/>
                  </a:ext>
                </a:extLst>
              </a:tr>
            </a:tbl>
          </a:graphicData>
        </a:graphic>
      </p:graphicFrame>
      <p:pic>
        <p:nvPicPr>
          <p:cNvPr id="3" name="s5">
            <a:hlinkClick r:id="" action="ppaction://media"/>
            <a:extLst>
              <a:ext uri="{FF2B5EF4-FFF2-40B4-BE49-F238E27FC236}">
                <a16:creationId xmlns:a16="http://schemas.microsoft.com/office/drawing/2014/main" id="{870F08B4-267A-D31E-6909-A9C2EAE75B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2863" y="6189799"/>
            <a:ext cx="609600" cy="609600"/>
          </a:xfrm>
          <a:prstGeom prst="rect">
            <a:avLst/>
          </a:prstGeom>
        </p:spPr>
      </p:pic>
    </p:spTree>
    <p:extLst>
      <p:ext uri="{BB962C8B-B14F-4D97-AF65-F5344CB8AC3E}">
        <p14:creationId xmlns:p14="http://schemas.microsoft.com/office/powerpoint/2010/main" val="1756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85AD-C224-AA6A-B027-328A06BE6BF1}"/>
              </a:ext>
            </a:extLst>
          </p:cNvPr>
          <p:cNvSpPr>
            <a:spLocks noGrp="1"/>
          </p:cNvSpPr>
          <p:nvPr>
            <p:ph type="title"/>
          </p:nvPr>
        </p:nvSpPr>
        <p:spPr>
          <a:xfrm>
            <a:off x="266700" y="555625"/>
            <a:ext cx="2434390" cy="3030036"/>
          </a:xfrm>
        </p:spPr>
        <p:txBody>
          <a:bodyPr>
            <a:normAutofit/>
          </a:bodyPr>
          <a:lstStyle/>
          <a:p>
            <a:r>
              <a:rPr lang="en-US" dirty="0"/>
              <a:t>2024 </a:t>
            </a:r>
            <a:br>
              <a:rPr lang="en-US" dirty="0"/>
            </a:br>
            <a:r>
              <a:rPr lang="en-US" dirty="0"/>
              <a:t>Fall Product Line</a:t>
            </a:r>
          </a:p>
        </p:txBody>
      </p:sp>
      <p:pic>
        <p:nvPicPr>
          <p:cNvPr id="3" name="Picture 2" descr="A collage of a variety of candy&#10;&#10;Description automatically generated">
            <a:extLst>
              <a:ext uri="{FF2B5EF4-FFF2-40B4-BE49-F238E27FC236}">
                <a16:creationId xmlns:a16="http://schemas.microsoft.com/office/drawing/2014/main" id="{82D907EC-CD31-E9A4-0005-C78C45E76593}"/>
              </a:ext>
            </a:extLst>
          </p:cNvPr>
          <p:cNvPicPr>
            <a:picLocks noChangeAspect="1"/>
          </p:cNvPicPr>
          <p:nvPr/>
        </p:nvPicPr>
        <p:blipFill>
          <a:blip r:embed="rId5"/>
          <a:stretch>
            <a:fillRect/>
          </a:stretch>
        </p:blipFill>
        <p:spPr>
          <a:xfrm>
            <a:off x="2555652" y="138364"/>
            <a:ext cx="9376723" cy="6571246"/>
          </a:xfrm>
          <a:prstGeom prst="rect">
            <a:avLst/>
          </a:prstGeom>
        </p:spPr>
      </p:pic>
      <p:pic>
        <p:nvPicPr>
          <p:cNvPr id="4" name="s6">
            <a:hlinkClick r:id="" action="ppaction://media"/>
            <a:extLst>
              <a:ext uri="{FF2B5EF4-FFF2-40B4-BE49-F238E27FC236}">
                <a16:creationId xmlns:a16="http://schemas.microsoft.com/office/drawing/2014/main" id="{9E9CBDA0-604C-4CC0-4748-E024A5250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1650" y="5997575"/>
            <a:ext cx="609600" cy="609600"/>
          </a:xfrm>
          <a:prstGeom prst="rect">
            <a:avLst/>
          </a:prstGeom>
        </p:spPr>
      </p:pic>
    </p:spTree>
    <p:extLst>
      <p:ext uri="{BB962C8B-B14F-4D97-AF65-F5344CB8AC3E}">
        <p14:creationId xmlns:p14="http://schemas.microsoft.com/office/powerpoint/2010/main" val="271932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7D044-A37B-5E86-AD57-FE5E32312F34}"/>
              </a:ext>
            </a:extLst>
          </p:cNvPr>
          <p:cNvSpPr>
            <a:spLocks noGrp="1"/>
          </p:cNvSpPr>
          <p:nvPr>
            <p:ph type="title"/>
          </p:nvPr>
        </p:nvSpPr>
        <p:spPr>
          <a:xfrm>
            <a:off x="650144" y="379413"/>
            <a:ext cx="3998056" cy="1717401"/>
          </a:xfrm>
        </p:spPr>
        <p:txBody>
          <a:bodyPr>
            <a:normAutofit fontScale="90000"/>
          </a:bodyPr>
          <a:lstStyle/>
          <a:p>
            <a:r>
              <a:rPr lang="en-US" dirty="0"/>
              <a:t>Magazines, Tervis  Tumblers and </a:t>
            </a:r>
            <a:r>
              <a:rPr lang="en-US" dirty="0" err="1"/>
              <a:t>BarkBoxes</a:t>
            </a:r>
          </a:p>
        </p:txBody>
      </p:sp>
      <p:pic>
        <p:nvPicPr>
          <p:cNvPr id="10" name="Picture 9">
            <a:extLst>
              <a:ext uri="{FF2B5EF4-FFF2-40B4-BE49-F238E27FC236}">
                <a16:creationId xmlns:a16="http://schemas.microsoft.com/office/drawing/2014/main" id="{BFE44256-2625-E4B8-D935-7138870161AE}"/>
              </a:ext>
            </a:extLst>
          </p:cNvPr>
          <p:cNvPicPr>
            <a:picLocks noChangeAspect="1"/>
          </p:cNvPicPr>
          <p:nvPr/>
        </p:nvPicPr>
        <p:blipFill>
          <a:blip r:embed="rId5"/>
          <a:stretch>
            <a:fillRect/>
          </a:stretch>
        </p:blipFill>
        <p:spPr>
          <a:xfrm>
            <a:off x="7085832" y="236966"/>
            <a:ext cx="1326644" cy="1717401"/>
          </a:xfrm>
          <a:prstGeom prst="rect">
            <a:avLst/>
          </a:prstGeom>
        </p:spPr>
      </p:pic>
      <p:pic>
        <p:nvPicPr>
          <p:cNvPr id="11" name="Picture 10">
            <a:extLst>
              <a:ext uri="{FF2B5EF4-FFF2-40B4-BE49-F238E27FC236}">
                <a16:creationId xmlns:a16="http://schemas.microsoft.com/office/drawing/2014/main" id="{D57D981C-B508-61C9-7F06-4959176D13CF}"/>
              </a:ext>
            </a:extLst>
          </p:cNvPr>
          <p:cNvPicPr>
            <a:picLocks noChangeAspect="1"/>
          </p:cNvPicPr>
          <p:nvPr/>
        </p:nvPicPr>
        <p:blipFill>
          <a:blip r:embed="rId6"/>
          <a:stretch>
            <a:fillRect/>
          </a:stretch>
        </p:blipFill>
        <p:spPr>
          <a:xfrm>
            <a:off x="8533467" y="240878"/>
            <a:ext cx="1320601" cy="1709578"/>
          </a:xfrm>
          <a:prstGeom prst="rect">
            <a:avLst/>
          </a:prstGeom>
        </p:spPr>
      </p:pic>
      <p:pic>
        <p:nvPicPr>
          <p:cNvPr id="12" name="Picture 11">
            <a:extLst>
              <a:ext uri="{FF2B5EF4-FFF2-40B4-BE49-F238E27FC236}">
                <a16:creationId xmlns:a16="http://schemas.microsoft.com/office/drawing/2014/main" id="{02338A68-9625-053D-ECD7-BDB3F850F64E}"/>
              </a:ext>
            </a:extLst>
          </p:cNvPr>
          <p:cNvPicPr>
            <a:picLocks noChangeAspect="1"/>
          </p:cNvPicPr>
          <p:nvPr/>
        </p:nvPicPr>
        <p:blipFill>
          <a:blip r:embed="rId7"/>
          <a:stretch>
            <a:fillRect/>
          </a:stretch>
        </p:blipFill>
        <p:spPr>
          <a:xfrm>
            <a:off x="9975059" y="236870"/>
            <a:ext cx="1311676" cy="1698024"/>
          </a:xfrm>
          <a:prstGeom prst="rect">
            <a:avLst/>
          </a:prstGeom>
        </p:spPr>
      </p:pic>
      <p:pic>
        <p:nvPicPr>
          <p:cNvPr id="13" name="Picture 12" descr="A picture containing text, bottle, plastic bottle, plastic&#10;&#10;Description automatically generated">
            <a:extLst>
              <a:ext uri="{FF2B5EF4-FFF2-40B4-BE49-F238E27FC236}">
                <a16:creationId xmlns:a16="http://schemas.microsoft.com/office/drawing/2014/main" id="{841E0F86-8007-84B3-8462-C29C78F51D3F}"/>
              </a:ext>
            </a:extLst>
          </p:cNvPr>
          <p:cNvPicPr>
            <a:picLocks noChangeAspect="1"/>
          </p:cNvPicPr>
          <p:nvPr/>
        </p:nvPicPr>
        <p:blipFill>
          <a:blip r:embed="rId8"/>
          <a:stretch>
            <a:fillRect/>
          </a:stretch>
        </p:blipFill>
        <p:spPr>
          <a:xfrm>
            <a:off x="5643475" y="2077437"/>
            <a:ext cx="6050782" cy="4033855"/>
          </a:xfrm>
          <a:prstGeom prst="rect">
            <a:avLst/>
          </a:prstGeom>
        </p:spPr>
      </p:pic>
      <p:pic>
        <p:nvPicPr>
          <p:cNvPr id="14" name="Picture 13" descr="A box with a stuffed animal and a note&#10;&#10;Description automatically generated">
            <a:extLst>
              <a:ext uri="{FF2B5EF4-FFF2-40B4-BE49-F238E27FC236}">
                <a16:creationId xmlns:a16="http://schemas.microsoft.com/office/drawing/2014/main" id="{C8A7EA7E-2E66-0FD2-75A8-A13687C710C1}"/>
              </a:ext>
            </a:extLst>
          </p:cNvPr>
          <p:cNvPicPr>
            <a:picLocks noChangeAspect="1"/>
          </p:cNvPicPr>
          <p:nvPr/>
        </p:nvPicPr>
        <p:blipFill>
          <a:blip r:embed="rId9"/>
          <a:stretch>
            <a:fillRect/>
          </a:stretch>
        </p:blipFill>
        <p:spPr>
          <a:xfrm>
            <a:off x="650144" y="2556454"/>
            <a:ext cx="3845656" cy="3845656"/>
          </a:xfrm>
          <a:prstGeom prst="rect">
            <a:avLst/>
          </a:prstGeom>
        </p:spPr>
      </p:pic>
      <p:pic>
        <p:nvPicPr>
          <p:cNvPr id="18" name="s7">
            <a:hlinkClick r:id="" action="ppaction://media"/>
            <a:extLst>
              <a:ext uri="{FF2B5EF4-FFF2-40B4-BE49-F238E27FC236}">
                <a16:creationId xmlns:a16="http://schemas.microsoft.com/office/drawing/2014/main" id="{92B5AFC7-1BCE-850F-3C45-12CA32E64B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078447" y="6097310"/>
            <a:ext cx="609600" cy="609600"/>
          </a:xfrm>
          <a:prstGeom prst="rect">
            <a:avLst/>
          </a:prstGeom>
        </p:spPr>
      </p:pic>
    </p:spTree>
    <p:extLst>
      <p:ext uri="{BB962C8B-B14F-4D97-AF65-F5344CB8AC3E}">
        <p14:creationId xmlns:p14="http://schemas.microsoft.com/office/powerpoint/2010/main" val="10276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8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D0D2215-044F-B848-A250-5FF72A8DF8EB}"/>
              </a:ext>
            </a:extLst>
          </p:cNvPr>
          <p:cNvSpPr>
            <a:spLocks noGrp="1"/>
          </p:cNvSpPr>
          <p:nvPr>
            <p:ph type="pic" sz="quarter" idx="21"/>
          </p:nvPr>
        </p:nvSpPr>
        <p:spPr/>
        <p:txBody>
          <a:bodyPr/>
          <a:lstStyle/>
          <a:p>
            <a:endParaRPr lang="en-US"/>
          </a:p>
        </p:txBody>
      </p:sp>
      <p:sp>
        <p:nvSpPr>
          <p:cNvPr id="6" name="Title 5">
            <a:extLst>
              <a:ext uri="{FF2B5EF4-FFF2-40B4-BE49-F238E27FC236}">
                <a16:creationId xmlns:a16="http://schemas.microsoft.com/office/drawing/2014/main" id="{FB5CB35E-88FA-6D4A-B72B-BD65CD293640}"/>
              </a:ext>
            </a:extLst>
          </p:cNvPr>
          <p:cNvSpPr>
            <a:spLocks noGrp="1"/>
          </p:cNvSpPr>
          <p:nvPr>
            <p:ph type="title"/>
          </p:nvPr>
        </p:nvSpPr>
        <p:spPr>
          <a:xfrm>
            <a:off x="6299203" y="2478341"/>
            <a:ext cx="5650375" cy="2769681"/>
          </a:xfrm>
        </p:spPr>
        <p:txBody>
          <a:bodyPr>
            <a:normAutofit fontScale="90000"/>
          </a:bodyPr>
          <a:lstStyle/>
          <a:p>
            <a:br>
              <a:rPr lang="en-US" sz="3200" b="1" dirty="0"/>
            </a:br>
            <a:br>
              <a:rPr lang="en-US" sz="3200" b="1" dirty="0"/>
            </a:br>
            <a:r>
              <a:rPr lang="en-US" sz="3200" b="1" dirty="0"/>
              <a:t>TROOP PROCEEDS</a:t>
            </a:r>
            <a:br>
              <a:rPr lang="en-US" dirty="0"/>
            </a:br>
            <a:br>
              <a:rPr lang="en-US" dirty="0"/>
            </a:br>
            <a:r>
              <a:rPr lang="en-US" dirty="0"/>
              <a:t>$2 per Mags &amp; More </a:t>
            </a:r>
            <a:br>
              <a:rPr lang="en-US" dirty="0"/>
            </a:br>
            <a:r>
              <a:rPr lang="en-US" dirty="0"/>
              <a:t>item sold</a:t>
            </a:r>
            <a:br>
              <a:rPr lang="en-US" dirty="0"/>
            </a:br>
            <a:br>
              <a:rPr lang="en-US" dirty="0"/>
            </a:br>
            <a:r>
              <a:rPr lang="en-US" dirty="0"/>
              <a:t>$1.25 per nut/chocolate</a:t>
            </a:r>
            <a:br>
              <a:rPr lang="en-US" dirty="0"/>
            </a:br>
            <a:r>
              <a:rPr lang="en-US" dirty="0"/>
              <a:t> item sold</a:t>
            </a:r>
            <a:br>
              <a:rPr lang="en-US" dirty="0"/>
            </a:br>
            <a:br>
              <a:rPr lang="en-US" dirty="0"/>
            </a:br>
            <a:br>
              <a:rPr lang="en-US" dirty="0"/>
            </a:br>
            <a:br>
              <a:rPr lang="en-US" dirty="0"/>
            </a:br>
            <a:br>
              <a:rPr lang="en-US" dirty="0"/>
            </a:br>
            <a:br>
              <a:rPr lang="en-US" dirty="0"/>
            </a:br>
            <a:br>
              <a:rPr lang="en-US" dirty="0"/>
            </a:br>
            <a:endParaRPr lang="en-US" dirty="0"/>
          </a:p>
        </p:txBody>
      </p:sp>
      <p:sp>
        <p:nvSpPr>
          <p:cNvPr id="3" name="TextBox 2">
            <a:extLst>
              <a:ext uri="{FF2B5EF4-FFF2-40B4-BE49-F238E27FC236}">
                <a16:creationId xmlns:a16="http://schemas.microsoft.com/office/drawing/2014/main" id="{A156F3EE-4A68-A649-BF61-D526053566F4}"/>
              </a:ext>
            </a:extLst>
          </p:cNvPr>
          <p:cNvSpPr txBox="1"/>
          <p:nvPr/>
        </p:nvSpPr>
        <p:spPr>
          <a:xfrm>
            <a:off x="5524500" y="6610351"/>
            <a:ext cx="0" cy="0"/>
          </a:xfrm>
          <a:prstGeom prst="rect">
            <a:avLst/>
          </a:prstGeom>
          <a:noFill/>
          <a:ln>
            <a:noFill/>
          </a:ln>
        </p:spPr>
        <p:txBody>
          <a:bodyPr vert="horz" wrap="none" lIns="121920" tIns="60960" rIns="121920" bIns="60960" rtlCol="0" anchor="ctr">
            <a:noAutofit/>
          </a:bodyPr>
          <a:lstStyle/>
          <a:p>
            <a:pPr algn="l"/>
            <a:endParaRPr lang="en-US" sz="2400"/>
          </a:p>
        </p:txBody>
      </p:sp>
      <p:pic>
        <p:nvPicPr>
          <p:cNvPr id="10" name="Picture 9" descr="A cartoon elephant standing next to a sign&#10;&#10;Description automatically generated">
            <a:extLst>
              <a:ext uri="{FF2B5EF4-FFF2-40B4-BE49-F238E27FC236}">
                <a16:creationId xmlns:a16="http://schemas.microsoft.com/office/drawing/2014/main" id="{C3877F3B-B85A-4B22-AF3F-788CE0D4BDA3}"/>
              </a:ext>
            </a:extLst>
          </p:cNvPr>
          <p:cNvPicPr>
            <a:picLocks noChangeAspect="1"/>
          </p:cNvPicPr>
          <p:nvPr/>
        </p:nvPicPr>
        <p:blipFill>
          <a:blip r:embed="rId5"/>
          <a:stretch>
            <a:fillRect/>
          </a:stretch>
        </p:blipFill>
        <p:spPr>
          <a:xfrm>
            <a:off x="-717053" y="1351388"/>
            <a:ext cx="6343380" cy="4586513"/>
          </a:xfrm>
          <a:prstGeom prst="rect">
            <a:avLst/>
          </a:prstGeom>
        </p:spPr>
      </p:pic>
      <p:pic>
        <p:nvPicPr>
          <p:cNvPr id="4" name="s8">
            <a:hlinkClick r:id="" action="ppaction://media"/>
            <a:extLst>
              <a:ext uri="{FF2B5EF4-FFF2-40B4-BE49-F238E27FC236}">
                <a16:creationId xmlns:a16="http://schemas.microsoft.com/office/drawing/2014/main" id="{EBC8317E-FEE0-34AD-32A1-73162976BE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5675" y="6076950"/>
            <a:ext cx="609600" cy="609600"/>
          </a:xfrm>
          <a:prstGeom prst="rect">
            <a:avLst/>
          </a:prstGeom>
        </p:spPr>
      </p:pic>
    </p:spTree>
    <p:extLst>
      <p:ext uri="{BB962C8B-B14F-4D97-AF65-F5344CB8AC3E}">
        <p14:creationId xmlns:p14="http://schemas.microsoft.com/office/powerpoint/2010/main" val="2689313073"/>
      </p:ext>
    </p:extLst>
  </p:cSld>
  <p:clrMapOvr>
    <a:masterClrMapping/>
  </p:clrMapOvr>
  <mc:AlternateContent xmlns:mc="http://schemas.openxmlformats.org/markup-compatibility/2006" xmlns:p14="http://schemas.microsoft.com/office/powerpoint/2010/main">
    <mc:Choice Requires="p14">
      <p:transition p14:dur="0" advTm="37841"/>
    </mc:Choice>
    <mc:Fallback xmlns="">
      <p:transition advTm="378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63587DA4-EBBB-3649-BDC6-3715D6CF7599}"/>
              </a:ext>
            </a:extLst>
          </p:cNvPr>
          <p:cNvSpPr>
            <a:spLocks noGrp="1"/>
          </p:cNvSpPr>
          <p:nvPr>
            <p:ph type="title"/>
          </p:nvPr>
        </p:nvSpPr>
        <p:spPr>
          <a:xfrm>
            <a:off x="10395" y="875975"/>
            <a:ext cx="6096000" cy="5029200"/>
          </a:xfrm>
        </p:spPr>
        <p:txBody>
          <a:bodyPr/>
          <a:lstStyle/>
          <a:p>
            <a:r>
              <a:rPr lang="en-US" b="1"/>
              <a:t>GIRL SCOUT REWARDS</a:t>
            </a:r>
          </a:p>
        </p:txBody>
      </p:sp>
      <p:pic>
        <p:nvPicPr>
          <p:cNvPr id="6" name="Picture 5">
            <a:extLst>
              <a:ext uri="{FF2B5EF4-FFF2-40B4-BE49-F238E27FC236}">
                <a16:creationId xmlns:a16="http://schemas.microsoft.com/office/drawing/2014/main" id="{B7C2D481-9716-FC75-9735-8DB6D5BFCCEF}"/>
              </a:ext>
            </a:extLst>
          </p:cNvPr>
          <p:cNvPicPr>
            <a:picLocks noChangeAspect="1"/>
          </p:cNvPicPr>
          <p:nvPr/>
        </p:nvPicPr>
        <p:blipFill>
          <a:blip r:embed="rId5"/>
          <a:stretch>
            <a:fillRect/>
          </a:stretch>
        </p:blipFill>
        <p:spPr>
          <a:xfrm>
            <a:off x="1356424" y="111838"/>
            <a:ext cx="3402699" cy="2923228"/>
          </a:xfrm>
          <a:prstGeom prst="rect">
            <a:avLst/>
          </a:prstGeom>
        </p:spPr>
      </p:pic>
      <p:pic>
        <p:nvPicPr>
          <p:cNvPr id="8" name="Content Placeholder 6" descr="A stuffed elephant with its trunk up&#10;&#10;Description automatically generated">
            <a:extLst>
              <a:ext uri="{FF2B5EF4-FFF2-40B4-BE49-F238E27FC236}">
                <a16:creationId xmlns:a16="http://schemas.microsoft.com/office/drawing/2014/main" id="{3A268FD3-FA0E-1DC1-E8CC-7E2B3E80D6EF}"/>
              </a:ext>
            </a:extLst>
          </p:cNvPr>
          <p:cNvPicPr>
            <a:picLocks noChangeAspect="1"/>
          </p:cNvPicPr>
          <p:nvPr/>
        </p:nvPicPr>
        <p:blipFill rotWithShape="1">
          <a:blip r:embed="rId6"/>
          <a:srcRect t="-7838" b="-7838"/>
          <a:stretch/>
        </p:blipFill>
        <p:spPr>
          <a:xfrm>
            <a:off x="402017" y="3443515"/>
            <a:ext cx="3624848" cy="3670731"/>
          </a:xfrm>
          <a:prstGeom prst="rect">
            <a:avLst/>
          </a:prstGeom>
        </p:spPr>
      </p:pic>
      <p:pic>
        <p:nvPicPr>
          <p:cNvPr id="11" name="Picture 10" descr="A stuffed elephant toy on a black background&#10;&#10;Description automatically generated">
            <a:extLst>
              <a:ext uri="{FF2B5EF4-FFF2-40B4-BE49-F238E27FC236}">
                <a16:creationId xmlns:a16="http://schemas.microsoft.com/office/drawing/2014/main" id="{EA91C6A8-38FC-B2C0-59B8-18274828208D}"/>
              </a:ext>
            </a:extLst>
          </p:cNvPr>
          <p:cNvPicPr>
            <a:picLocks noChangeAspect="1"/>
          </p:cNvPicPr>
          <p:nvPr/>
        </p:nvPicPr>
        <p:blipFill rotWithShape="1">
          <a:blip r:embed="rId7"/>
          <a:srcRect l="24428" t="16794" r="16916" b="7830"/>
          <a:stretch/>
        </p:blipFill>
        <p:spPr>
          <a:xfrm>
            <a:off x="3848077" y="4748511"/>
            <a:ext cx="2126243" cy="2050868"/>
          </a:xfrm>
          <a:prstGeom prst="rect">
            <a:avLst/>
          </a:prstGeom>
        </p:spPr>
      </p:pic>
      <p:pic>
        <p:nvPicPr>
          <p:cNvPr id="3" name="Picture 2" descr="A poster of a group of items&#10;&#10;Description automatically generated with medium confidence">
            <a:extLst>
              <a:ext uri="{FF2B5EF4-FFF2-40B4-BE49-F238E27FC236}">
                <a16:creationId xmlns:a16="http://schemas.microsoft.com/office/drawing/2014/main" id="{554F7E2C-950E-3FBE-417A-6D4BD2685853}"/>
              </a:ext>
            </a:extLst>
          </p:cNvPr>
          <p:cNvPicPr>
            <a:picLocks noChangeAspect="1"/>
          </p:cNvPicPr>
          <p:nvPr/>
        </p:nvPicPr>
        <p:blipFill>
          <a:blip r:embed="rId8"/>
          <a:stretch>
            <a:fillRect/>
          </a:stretch>
        </p:blipFill>
        <p:spPr>
          <a:xfrm>
            <a:off x="6174221" y="531879"/>
            <a:ext cx="5942048" cy="5242068"/>
          </a:xfrm>
          <a:prstGeom prst="rect">
            <a:avLst/>
          </a:prstGeom>
        </p:spPr>
      </p:pic>
      <p:pic>
        <p:nvPicPr>
          <p:cNvPr id="2" name="s9">
            <a:hlinkClick r:id="" action="ppaction://media"/>
            <a:extLst>
              <a:ext uri="{FF2B5EF4-FFF2-40B4-BE49-F238E27FC236}">
                <a16:creationId xmlns:a16="http://schemas.microsoft.com/office/drawing/2014/main" id="{A907D929-49BD-5C94-DB6F-69813D3D1CF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34700" y="6021321"/>
            <a:ext cx="609600" cy="609600"/>
          </a:xfrm>
          <a:prstGeom prst="rect">
            <a:avLst/>
          </a:prstGeom>
        </p:spPr>
      </p:pic>
    </p:spTree>
    <p:extLst>
      <p:ext uri="{BB962C8B-B14F-4D97-AF65-F5344CB8AC3E}">
        <p14:creationId xmlns:p14="http://schemas.microsoft.com/office/powerpoint/2010/main" val="503239203"/>
      </p:ext>
    </p:extLst>
  </p:cSld>
  <p:clrMapOvr>
    <a:masterClrMapping/>
  </p:clrMapOvr>
  <mc:AlternateContent xmlns:mc="http://schemas.openxmlformats.org/markup-compatibility/2006" xmlns:p14="http://schemas.microsoft.com/office/powerpoint/2010/main">
    <mc:Choice Requires="p14">
      <p:transition p14:dur="0" advTm="21317"/>
    </mc:Choice>
    <mc:Fallback xmlns="">
      <p:transition advTm="213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QuiFav">
      <a:dk1>
        <a:sysClr val="windowText" lastClr="000000"/>
      </a:dk1>
      <a:lt1>
        <a:sysClr val="window" lastClr="FFFFFF"/>
      </a:lt1>
      <a:dk2>
        <a:srgbClr val="2C3C43"/>
      </a:dk2>
      <a:lt2>
        <a:srgbClr val="EBEBEB"/>
      </a:lt2>
      <a:accent1>
        <a:srgbClr val="CCB3FA"/>
      </a:accent1>
      <a:accent2>
        <a:srgbClr val="F7ABD6"/>
      </a:accent2>
      <a:accent3>
        <a:srgbClr val="9E5FD6"/>
      </a:accent3>
      <a:accent4>
        <a:srgbClr val="FD329E"/>
      </a:accent4>
      <a:accent5>
        <a:srgbClr val="5C1F8B"/>
      </a:accent5>
      <a:accent6>
        <a:srgbClr val="AF0061"/>
      </a:accent6>
      <a:hlink>
        <a:srgbClr val="C06616"/>
      </a:hlink>
      <a:folHlink>
        <a:srgbClr val="00B451"/>
      </a:folHlink>
    </a:clrScheme>
    <a:fontScheme name="Custom 1">
      <a:majorFont>
        <a:latin typeface="Girl Scout Text Medium"/>
        <a:ea typeface=""/>
        <a:cs typeface=""/>
      </a:majorFont>
      <a:minorFont>
        <a:latin typeface="Girl Scout Tex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9CE83FE36D6249B1C912D81F1D209C" ma:contentTypeVersion="18" ma:contentTypeDescription="Create a new document." ma:contentTypeScope="" ma:versionID="66ffdbd6a79e2f8e6bb18e398e13b444">
  <xsd:schema xmlns:xsd="http://www.w3.org/2001/XMLSchema" xmlns:xs="http://www.w3.org/2001/XMLSchema" xmlns:p="http://schemas.microsoft.com/office/2006/metadata/properties" xmlns:ns2="f225d304-b9e0-4886-865c-6ad574759090" xmlns:ns3="a0dea54e-6b50-4ca6-9915-4b030a778eed" targetNamespace="http://schemas.microsoft.com/office/2006/metadata/properties" ma:root="true" ma:fieldsID="525c74404c86bb2c097ab8c25a768e31" ns2:_="" ns3:_="">
    <xsd:import namespace="f225d304-b9e0-4886-865c-6ad574759090"/>
    <xsd:import namespace="a0dea54e-6b50-4ca6-9915-4b030a778ee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2:lcf76f155ced4ddcb4097134ff3c332f" minOccurs="0"/>
                <xsd:element ref="ns3:TaxCatchAll"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25d304-b9e0-4886-865c-6ad5747590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0ede6e6-0ccd-44a8-ae88-84c4584e1eca"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dea54e-6b50-4ca6-9915-4b030a778ee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03c2994-5bb9-4d89-bc03-6814083bafc1}" ma:internalName="TaxCatchAll" ma:showField="CatchAllData" ma:web="a0dea54e-6b50-4ca6-9915-4b030a778ee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225d304-b9e0-4886-865c-6ad574759090">
      <Terms xmlns="http://schemas.microsoft.com/office/infopath/2007/PartnerControls"/>
    </lcf76f155ced4ddcb4097134ff3c332f>
    <TaxCatchAll xmlns="a0dea54e-6b50-4ca6-9915-4b030a778ee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5D3EB7-0BED-4D85-8813-AF98CE1851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25d304-b9e0-4886-865c-6ad574759090"/>
    <ds:schemaRef ds:uri="a0dea54e-6b50-4ca6-9915-4b030a778e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5B02B7-ABA8-44DE-99A8-E0A856538740}">
  <ds:schemaRefs>
    <ds:schemaRef ds:uri="http://schemas.openxmlformats.org/package/2006/metadata/core-properties"/>
    <ds:schemaRef ds:uri="a0dea54e-6b50-4ca6-9915-4b030a778eed"/>
    <ds:schemaRef ds:uri="http://schemas.microsoft.com/office/2006/documentManagement/types"/>
    <ds:schemaRef ds:uri="http://schemas.microsoft.com/office/infopath/2007/PartnerControls"/>
    <ds:schemaRef ds:uri="http://purl.org/dc/terms/"/>
    <ds:schemaRef ds:uri="f225d304-b9e0-4886-865c-6ad574759090"/>
    <ds:schemaRef ds:uri="http://purl.org/dc/dcmitype/"/>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E762B29E-82BE-41BA-9C33-2833620113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9691</TotalTime>
  <Words>2708</Words>
  <Application>Microsoft Office PowerPoint</Application>
  <PresentationFormat>Widescreen</PresentationFormat>
  <Paragraphs>311</Paragraphs>
  <Slides>24</Slides>
  <Notes>24</Notes>
  <HiddenSlides>0</HiddenSlides>
  <MMClips>24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Girl Scout Display Light</vt:lpstr>
      <vt:lpstr>Girl Scout Text Book</vt:lpstr>
      <vt:lpstr>Girl Scout Text Medium</vt:lpstr>
      <vt:lpstr>Symbol</vt:lpstr>
      <vt:lpstr>Times New Roman</vt:lpstr>
      <vt:lpstr>Wingdings</vt:lpstr>
      <vt:lpstr>Office Theme</vt:lpstr>
      <vt:lpstr>2024 Fall Product Program Parent  Training</vt:lpstr>
      <vt:lpstr>Why your Girl Scouts  should participate</vt:lpstr>
      <vt:lpstr>ASIAN ELEPHANT  Largest mammal on the Asian continent – living in forests  Up to 21 feet in length, 12 feet tall and up to 11,000 pounds  Very social spending 2/3 of the day feeding on grasses, bananas, rice and sugarcane  Endangered with fewer than 50,000 remaining due to habitat loss and poaching   </vt:lpstr>
      <vt:lpstr>Get your Girl Scout ready to </vt:lpstr>
      <vt:lpstr>PowerPoint Presentation</vt:lpstr>
      <vt:lpstr>2024  Fall Product Line</vt:lpstr>
      <vt:lpstr>Magazines, Tervis  Tumblers and BarkBoxes</vt:lpstr>
      <vt:lpstr>  TROOP PROCEEDS  $2 per Mags &amp; More  item sold  $1.25 per nut/chocolate  item sold       </vt:lpstr>
      <vt:lpstr>GIRL SCOUT REWARDS</vt:lpstr>
      <vt:lpstr>Fall Personalized Patch</vt:lpstr>
      <vt:lpstr>2024-25 FALL &amp; COOKIE CROSSOVER PATCH  - Earn 2024 Fall Personalized Patch  - Sell 450+ packages of cookies and send 24+ digital cookie emails</vt:lpstr>
      <vt:lpstr>GIRL SCOUT’S PLATFORM SET-UP   Preferred Email Address  Confirm Membership  Highlight Girl Scout Goals  Build an Avatar  Include Video</vt:lpstr>
      <vt:lpstr>GIRL SCOUT’S PERSONALIZED  EXPERIENCE  Design an Avatar       </vt:lpstr>
      <vt:lpstr>PARTICIPANT’S DASHBOARD  Additional emails/social media/texts  NEW Supporter Thank You email  Girl Scout’s avatar room with virtual rewards &amp; troop photo  Manage nut card order entry  Select rewards  Sales reports</vt:lpstr>
      <vt:lpstr>TOOLS TO RUN A BUSINESS  Send emails  Share My Site with social media and texting  Printable business cards  Door hangers with QR codes</vt:lpstr>
      <vt:lpstr>Say Thanks!</vt:lpstr>
      <vt:lpstr>Girl Scout Product Deliveries </vt:lpstr>
      <vt:lpstr>Care to Share</vt:lpstr>
      <vt:lpstr>Coloring Contest</vt:lpstr>
      <vt:lpstr>Product Program Proceeds</vt:lpstr>
      <vt:lpstr>Things to Remember</vt:lpstr>
      <vt:lpstr>R-elephant Dates                   </vt:lpstr>
      <vt:lpstr>FALL PRODUCT PROGRAM CUSTOMER CARE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Fall Product Program Training</dc:title>
  <dc:creator>Quiana Wizzart</dc:creator>
  <cp:lastModifiedBy>Brandy Tatum</cp:lastModifiedBy>
  <cp:revision>23</cp:revision>
  <dcterms:created xsi:type="dcterms:W3CDTF">2024-06-27T18:48:45Z</dcterms:created>
  <dcterms:modified xsi:type="dcterms:W3CDTF">2024-09-06T16:43:34Z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0x010100713DD9116B428446835A90DC482B7A77</vt:lpwstr>
  </property>
  <property fmtid="{D5CDD505-2E9C-101B-9397-08002B2CF9AE}" pid="3" name="MediaServiceImageTags">
    <vt:lpwstr/>
  </property>
</Properties>
</file>