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2" r:id="rId4"/>
  </p:sldMasterIdLst>
  <p:notesMasterIdLst>
    <p:notesMasterId r:id="rId25"/>
  </p:notesMasterIdLst>
  <p:sldIdLst>
    <p:sldId id="308" r:id="rId5"/>
    <p:sldId id="277" r:id="rId6"/>
    <p:sldId id="307" r:id="rId7"/>
    <p:sldId id="275" r:id="rId8"/>
    <p:sldId id="305" r:id="rId9"/>
    <p:sldId id="298" r:id="rId10"/>
    <p:sldId id="289" r:id="rId11"/>
    <p:sldId id="304" r:id="rId12"/>
    <p:sldId id="309" r:id="rId13"/>
    <p:sldId id="302" r:id="rId14"/>
    <p:sldId id="293" r:id="rId15"/>
    <p:sldId id="258" r:id="rId16"/>
    <p:sldId id="294" r:id="rId17"/>
    <p:sldId id="270" r:id="rId18"/>
    <p:sldId id="257" r:id="rId19"/>
    <p:sldId id="259" r:id="rId20"/>
    <p:sldId id="283" r:id="rId21"/>
    <p:sldId id="287" r:id="rId22"/>
    <p:sldId id="274" r:id="rId23"/>
    <p:sldId id="297"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3"/>
    <p:restoredTop sz="94694"/>
  </p:normalViewPr>
  <p:slideViewPr>
    <p:cSldViewPr snapToGrid="0">
      <p:cViewPr varScale="1">
        <p:scale>
          <a:sx n="117" d="100"/>
          <a:sy n="117" d="100"/>
        </p:scale>
        <p:origin x="4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_rels/data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hyperlink" Target="mailto:productprogram@gshg.org" TargetMode="Externa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5.sv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svg"/><Relationship Id="rId9" Type="http://schemas.openxmlformats.org/officeDocument/2006/relationships/hyperlink" Target="mailto:productprogram@gshg.org"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9A0B4-261D-456A-9610-B38043D23742}"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C818E724-F41C-4506-8A92-E8320ACCA964}">
      <dgm:prSet/>
      <dgm:spPr/>
      <dgm:t>
        <a:bodyPr/>
        <a:lstStyle/>
        <a:p>
          <a:r>
            <a:rPr lang="en-US"/>
            <a:t>GOC – Gift of Caring</a:t>
          </a:r>
        </a:p>
      </dgm:t>
    </dgm:pt>
    <dgm:pt modelId="{06201D7B-E0D8-4A03-826A-FC24DB65FA0C}" type="parTrans" cxnId="{24F7DB99-0A8A-4B97-A63D-D2FC9E8C141E}">
      <dgm:prSet/>
      <dgm:spPr/>
      <dgm:t>
        <a:bodyPr/>
        <a:lstStyle/>
        <a:p>
          <a:endParaRPr lang="en-US"/>
        </a:p>
      </dgm:t>
    </dgm:pt>
    <dgm:pt modelId="{77F6883C-AA5E-46B8-ABBF-752A504F4924}" type="sibTrans" cxnId="{24F7DB99-0A8A-4B97-A63D-D2FC9E8C141E}">
      <dgm:prSet/>
      <dgm:spPr/>
      <dgm:t>
        <a:bodyPr/>
        <a:lstStyle/>
        <a:p>
          <a:endParaRPr lang="en-US"/>
        </a:p>
      </dgm:t>
    </dgm:pt>
    <dgm:pt modelId="{7DDC691D-CCC9-4063-8C81-EEA4F42F65BD}">
      <dgm:prSet/>
      <dgm:spPr/>
      <dgm:t>
        <a:bodyPr/>
        <a:lstStyle/>
        <a:p>
          <a:r>
            <a:rPr lang="en-US"/>
            <a:t>IO – Initial Order</a:t>
          </a:r>
        </a:p>
      </dgm:t>
    </dgm:pt>
    <dgm:pt modelId="{0056403B-FD1D-4021-B481-584121EBB366}" type="parTrans" cxnId="{CEABDC7C-07A2-4140-A6D1-7FB027E95878}">
      <dgm:prSet/>
      <dgm:spPr/>
      <dgm:t>
        <a:bodyPr/>
        <a:lstStyle/>
        <a:p>
          <a:endParaRPr lang="en-US"/>
        </a:p>
      </dgm:t>
    </dgm:pt>
    <dgm:pt modelId="{553EAB4A-A579-466A-9B4C-E48DB71CF90C}" type="sibTrans" cxnId="{CEABDC7C-07A2-4140-A6D1-7FB027E95878}">
      <dgm:prSet/>
      <dgm:spPr/>
      <dgm:t>
        <a:bodyPr/>
        <a:lstStyle/>
        <a:p>
          <a:endParaRPr lang="en-US"/>
        </a:p>
      </dgm:t>
    </dgm:pt>
    <dgm:pt modelId="{3A8FB322-4E1A-4384-A123-5300E2B20E2C}">
      <dgm:prSet/>
      <dgm:spPr/>
      <dgm:t>
        <a:bodyPr/>
        <a:lstStyle/>
        <a:p>
          <a:r>
            <a:rPr lang="en-US"/>
            <a:t>PGA – Per Girl Average</a:t>
          </a:r>
        </a:p>
      </dgm:t>
    </dgm:pt>
    <dgm:pt modelId="{43C0F3FB-CCB4-4EBF-93BC-B13D6DB1DF58}" type="parTrans" cxnId="{2F9EB686-9BA2-4636-B131-BD4AABA36330}">
      <dgm:prSet/>
      <dgm:spPr/>
      <dgm:t>
        <a:bodyPr/>
        <a:lstStyle/>
        <a:p>
          <a:endParaRPr lang="en-US"/>
        </a:p>
      </dgm:t>
    </dgm:pt>
    <dgm:pt modelId="{E6891017-E704-45B9-B914-9F25FB49269C}" type="sibTrans" cxnId="{2F9EB686-9BA2-4636-B131-BD4AABA36330}">
      <dgm:prSet/>
      <dgm:spPr/>
      <dgm:t>
        <a:bodyPr/>
        <a:lstStyle/>
        <a:p>
          <a:endParaRPr lang="en-US"/>
        </a:p>
      </dgm:t>
    </dgm:pt>
    <dgm:pt modelId="{110E1AB4-168B-4F80-AE94-73CF817866E3}">
      <dgm:prSet/>
      <dgm:spPr/>
      <dgm:t>
        <a:bodyPr/>
        <a:lstStyle/>
        <a:p>
          <a:r>
            <a:rPr lang="en-US"/>
            <a:t>SU – Service Unit</a:t>
          </a:r>
        </a:p>
      </dgm:t>
    </dgm:pt>
    <dgm:pt modelId="{58E2D50A-BA91-4F60-8A75-EA077CD475E0}" type="parTrans" cxnId="{F51291DC-64A0-4949-B86D-E2F5875338D5}">
      <dgm:prSet/>
      <dgm:spPr/>
      <dgm:t>
        <a:bodyPr/>
        <a:lstStyle/>
        <a:p>
          <a:endParaRPr lang="en-US"/>
        </a:p>
      </dgm:t>
    </dgm:pt>
    <dgm:pt modelId="{5F3D6520-08CB-46AA-98C0-4EB651248ED6}" type="sibTrans" cxnId="{F51291DC-64A0-4949-B86D-E2F5875338D5}">
      <dgm:prSet/>
      <dgm:spPr/>
      <dgm:t>
        <a:bodyPr/>
        <a:lstStyle/>
        <a:p>
          <a:endParaRPr lang="en-US"/>
        </a:p>
      </dgm:t>
    </dgm:pt>
    <dgm:pt modelId="{775F10E7-6C02-4EF7-B8F5-ABE6D0AED8F6}">
      <dgm:prSet/>
      <dgm:spPr/>
      <dgm:t>
        <a:bodyPr/>
        <a:lstStyle/>
        <a:p>
          <a:r>
            <a:rPr lang="en-US"/>
            <a:t>RPPM– Regional Product Program Manager</a:t>
          </a:r>
        </a:p>
      </dgm:t>
    </dgm:pt>
    <dgm:pt modelId="{8155C775-F2B3-4427-88FC-F0BDCF7A928A}" type="parTrans" cxnId="{88A24823-E262-4D65-A954-BB3CD99E1668}">
      <dgm:prSet/>
      <dgm:spPr/>
      <dgm:t>
        <a:bodyPr/>
        <a:lstStyle/>
        <a:p>
          <a:endParaRPr lang="en-US"/>
        </a:p>
      </dgm:t>
    </dgm:pt>
    <dgm:pt modelId="{2D25C10D-63F0-4C92-89D3-AB702035AA78}" type="sibTrans" cxnId="{88A24823-E262-4D65-A954-BB3CD99E1668}">
      <dgm:prSet/>
      <dgm:spPr/>
      <dgm:t>
        <a:bodyPr/>
        <a:lstStyle/>
        <a:p>
          <a:endParaRPr lang="en-US"/>
        </a:p>
      </dgm:t>
    </dgm:pt>
    <dgm:pt modelId="{5708DDAE-4192-4A6D-9F39-4CF081441FA4}" type="pres">
      <dgm:prSet presAssocID="{85C9A0B4-261D-456A-9610-B38043D23742}" presName="vert0" presStyleCnt="0">
        <dgm:presLayoutVars>
          <dgm:dir/>
          <dgm:animOne val="branch"/>
          <dgm:animLvl val="lvl"/>
        </dgm:presLayoutVars>
      </dgm:prSet>
      <dgm:spPr/>
    </dgm:pt>
    <dgm:pt modelId="{2CEF6DA4-AD57-4492-9E9F-3C08CB417FF8}" type="pres">
      <dgm:prSet presAssocID="{C818E724-F41C-4506-8A92-E8320ACCA964}" presName="thickLine" presStyleLbl="alignNode1" presStyleIdx="0" presStyleCnt="5"/>
      <dgm:spPr/>
    </dgm:pt>
    <dgm:pt modelId="{12824140-FB07-4F73-9EE5-4DBD0C3F7A54}" type="pres">
      <dgm:prSet presAssocID="{C818E724-F41C-4506-8A92-E8320ACCA964}" presName="horz1" presStyleCnt="0"/>
      <dgm:spPr/>
    </dgm:pt>
    <dgm:pt modelId="{0021F0D6-3A2D-45DF-BE2D-7A5A7607E117}" type="pres">
      <dgm:prSet presAssocID="{C818E724-F41C-4506-8A92-E8320ACCA964}" presName="tx1" presStyleLbl="revTx" presStyleIdx="0" presStyleCnt="5"/>
      <dgm:spPr/>
    </dgm:pt>
    <dgm:pt modelId="{7FF1D8BF-2278-4E96-9150-4C4A69884723}" type="pres">
      <dgm:prSet presAssocID="{C818E724-F41C-4506-8A92-E8320ACCA964}" presName="vert1" presStyleCnt="0"/>
      <dgm:spPr/>
    </dgm:pt>
    <dgm:pt modelId="{9831504E-07E5-416D-9E0A-DE36EE95D3DF}" type="pres">
      <dgm:prSet presAssocID="{7DDC691D-CCC9-4063-8C81-EEA4F42F65BD}" presName="thickLine" presStyleLbl="alignNode1" presStyleIdx="1" presStyleCnt="5"/>
      <dgm:spPr/>
    </dgm:pt>
    <dgm:pt modelId="{810F9EEA-2E80-43F8-A8F8-D457C532BEBC}" type="pres">
      <dgm:prSet presAssocID="{7DDC691D-CCC9-4063-8C81-EEA4F42F65BD}" presName="horz1" presStyleCnt="0"/>
      <dgm:spPr/>
    </dgm:pt>
    <dgm:pt modelId="{BAADE627-27B9-474C-B533-13D9D9C7009E}" type="pres">
      <dgm:prSet presAssocID="{7DDC691D-CCC9-4063-8C81-EEA4F42F65BD}" presName="tx1" presStyleLbl="revTx" presStyleIdx="1" presStyleCnt="5"/>
      <dgm:spPr/>
    </dgm:pt>
    <dgm:pt modelId="{4B6F05B9-C852-48B2-BE99-6815F658EFD2}" type="pres">
      <dgm:prSet presAssocID="{7DDC691D-CCC9-4063-8C81-EEA4F42F65BD}" presName="vert1" presStyleCnt="0"/>
      <dgm:spPr/>
    </dgm:pt>
    <dgm:pt modelId="{F250FE03-25E0-4F88-9284-65121BB0B675}" type="pres">
      <dgm:prSet presAssocID="{3A8FB322-4E1A-4384-A123-5300E2B20E2C}" presName="thickLine" presStyleLbl="alignNode1" presStyleIdx="2" presStyleCnt="5"/>
      <dgm:spPr/>
    </dgm:pt>
    <dgm:pt modelId="{FD507D99-EFBB-4BF0-889C-AAAE864153C5}" type="pres">
      <dgm:prSet presAssocID="{3A8FB322-4E1A-4384-A123-5300E2B20E2C}" presName="horz1" presStyleCnt="0"/>
      <dgm:spPr/>
    </dgm:pt>
    <dgm:pt modelId="{6CD6A8B8-5B02-4B3F-ABDF-93F8DE339A3D}" type="pres">
      <dgm:prSet presAssocID="{3A8FB322-4E1A-4384-A123-5300E2B20E2C}" presName="tx1" presStyleLbl="revTx" presStyleIdx="2" presStyleCnt="5"/>
      <dgm:spPr/>
    </dgm:pt>
    <dgm:pt modelId="{06430EEE-822D-4328-8F76-0F114A61DA20}" type="pres">
      <dgm:prSet presAssocID="{3A8FB322-4E1A-4384-A123-5300E2B20E2C}" presName="vert1" presStyleCnt="0"/>
      <dgm:spPr/>
    </dgm:pt>
    <dgm:pt modelId="{FAB3136D-D01A-450C-B406-513B97CF94B4}" type="pres">
      <dgm:prSet presAssocID="{110E1AB4-168B-4F80-AE94-73CF817866E3}" presName="thickLine" presStyleLbl="alignNode1" presStyleIdx="3" presStyleCnt="5"/>
      <dgm:spPr/>
    </dgm:pt>
    <dgm:pt modelId="{9C48CB98-9A89-4C14-B54E-B3AA2FB88360}" type="pres">
      <dgm:prSet presAssocID="{110E1AB4-168B-4F80-AE94-73CF817866E3}" presName="horz1" presStyleCnt="0"/>
      <dgm:spPr/>
    </dgm:pt>
    <dgm:pt modelId="{B90B50ED-A67C-4165-8B8B-CF48E096218F}" type="pres">
      <dgm:prSet presAssocID="{110E1AB4-168B-4F80-AE94-73CF817866E3}" presName="tx1" presStyleLbl="revTx" presStyleIdx="3" presStyleCnt="5"/>
      <dgm:spPr/>
    </dgm:pt>
    <dgm:pt modelId="{D701F709-26DC-4B3F-9B75-E55E2F6860CA}" type="pres">
      <dgm:prSet presAssocID="{110E1AB4-168B-4F80-AE94-73CF817866E3}" presName="vert1" presStyleCnt="0"/>
      <dgm:spPr/>
    </dgm:pt>
    <dgm:pt modelId="{3918374C-C9BD-4893-AF90-ED6D15C419BC}" type="pres">
      <dgm:prSet presAssocID="{775F10E7-6C02-4EF7-B8F5-ABE6D0AED8F6}" presName="thickLine" presStyleLbl="alignNode1" presStyleIdx="4" presStyleCnt="5"/>
      <dgm:spPr/>
    </dgm:pt>
    <dgm:pt modelId="{23ADA481-CB80-42DC-96D5-253CB3CBCADE}" type="pres">
      <dgm:prSet presAssocID="{775F10E7-6C02-4EF7-B8F5-ABE6D0AED8F6}" presName="horz1" presStyleCnt="0"/>
      <dgm:spPr/>
    </dgm:pt>
    <dgm:pt modelId="{F04C7248-C797-46BA-AE28-946EE6C392BC}" type="pres">
      <dgm:prSet presAssocID="{775F10E7-6C02-4EF7-B8F5-ABE6D0AED8F6}" presName="tx1" presStyleLbl="revTx" presStyleIdx="4" presStyleCnt="5"/>
      <dgm:spPr/>
    </dgm:pt>
    <dgm:pt modelId="{796A064D-A907-441D-BA34-FFE6F44686DE}" type="pres">
      <dgm:prSet presAssocID="{775F10E7-6C02-4EF7-B8F5-ABE6D0AED8F6}" presName="vert1" presStyleCnt="0"/>
      <dgm:spPr/>
    </dgm:pt>
  </dgm:ptLst>
  <dgm:cxnLst>
    <dgm:cxn modelId="{C94D7C1D-5C1D-43B1-AB94-ED98179797A8}" type="presOf" srcId="{775F10E7-6C02-4EF7-B8F5-ABE6D0AED8F6}" destId="{F04C7248-C797-46BA-AE28-946EE6C392BC}" srcOrd="0" destOrd="0" presId="urn:microsoft.com/office/officeart/2008/layout/LinedList"/>
    <dgm:cxn modelId="{88A24823-E262-4D65-A954-BB3CD99E1668}" srcId="{85C9A0B4-261D-456A-9610-B38043D23742}" destId="{775F10E7-6C02-4EF7-B8F5-ABE6D0AED8F6}" srcOrd="4" destOrd="0" parTransId="{8155C775-F2B3-4427-88FC-F0BDCF7A928A}" sibTransId="{2D25C10D-63F0-4C92-89D3-AB702035AA78}"/>
    <dgm:cxn modelId="{2C332436-3D2D-4420-85F1-7FC03D7472D2}" type="presOf" srcId="{7DDC691D-CCC9-4063-8C81-EEA4F42F65BD}" destId="{BAADE627-27B9-474C-B533-13D9D9C7009E}" srcOrd="0" destOrd="0" presId="urn:microsoft.com/office/officeart/2008/layout/LinedList"/>
    <dgm:cxn modelId="{CEABDC7C-07A2-4140-A6D1-7FB027E95878}" srcId="{85C9A0B4-261D-456A-9610-B38043D23742}" destId="{7DDC691D-CCC9-4063-8C81-EEA4F42F65BD}" srcOrd="1" destOrd="0" parTransId="{0056403B-FD1D-4021-B481-584121EBB366}" sibTransId="{553EAB4A-A579-466A-9B4C-E48DB71CF90C}"/>
    <dgm:cxn modelId="{2F9EB686-9BA2-4636-B131-BD4AABA36330}" srcId="{85C9A0B4-261D-456A-9610-B38043D23742}" destId="{3A8FB322-4E1A-4384-A123-5300E2B20E2C}" srcOrd="2" destOrd="0" parTransId="{43C0F3FB-CCB4-4EBF-93BC-B13D6DB1DF58}" sibTransId="{E6891017-E704-45B9-B914-9F25FB49269C}"/>
    <dgm:cxn modelId="{24F7DB99-0A8A-4B97-A63D-D2FC9E8C141E}" srcId="{85C9A0B4-261D-456A-9610-B38043D23742}" destId="{C818E724-F41C-4506-8A92-E8320ACCA964}" srcOrd="0" destOrd="0" parTransId="{06201D7B-E0D8-4A03-826A-FC24DB65FA0C}" sibTransId="{77F6883C-AA5E-46B8-ABBF-752A504F4924}"/>
    <dgm:cxn modelId="{745504B8-DF6A-4735-93C0-69651AB5366B}" type="presOf" srcId="{3A8FB322-4E1A-4384-A123-5300E2B20E2C}" destId="{6CD6A8B8-5B02-4B3F-ABDF-93F8DE339A3D}" srcOrd="0" destOrd="0" presId="urn:microsoft.com/office/officeart/2008/layout/LinedList"/>
    <dgm:cxn modelId="{640037C2-5091-45D7-952B-BB8DFB646741}" type="presOf" srcId="{85C9A0B4-261D-456A-9610-B38043D23742}" destId="{5708DDAE-4192-4A6D-9F39-4CF081441FA4}" srcOrd="0" destOrd="0" presId="urn:microsoft.com/office/officeart/2008/layout/LinedList"/>
    <dgm:cxn modelId="{C947A1D7-AC64-4B68-BF0A-D362A227A08E}" type="presOf" srcId="{110E1AB4-168B-4F80-AE94-73CF817866E3}" destId="{B90B50ED-A67C-4165-8B8B-CF48E096218F}" srcOrd="0" destOrd="0" presId="urn:microsoft.com/office/officeart/2008/layout/LinedList"/>
    <dgm:cxn modelId="{F51291DC-64A0-4949-B86D-E2F5875338D5}" srcId="{85C9A0B4-261D-456A-9610-B38043D23742}" destId="{110E1AB4-168B-4F80-AE94-73CF817866E3}" srcOrd="3" destOrd="0" parTransId="{58E2D50A-BA91-4F60-8A75-EA077CD475E0}" sibTransId="{5F3D6520-08CB-46AA-98C0-4EB651248ED6}"/>
    <dgm:cxn modelId="{8B9FA8EC-C27C-4A78-997E-5286E8C954CC}" type="presOf" srcId="{C818E724-F41C-4506-8A92-E8320ACCA964}" destId="{0021F0D6-3A2D-45DF-BE2D-7A5A7607E117}" srcOrd="0" destOrd="0" presId="urn:microsoft.com/office/officeart/2008/layout/LinedList"/>
    <dgm:cxn modelId="{408D3C7E-A698-4849-AF9D-E2FCB660D0DE}" type="presParOf" srcId="{5708DDAE-4192-4A6D-9F39-4CF081441FA4}" destId="{2CEF6DA4-AD57-4492-9E9F-3C08CB417FF8}" srcOrd="0" destOrd="0" presId="urn:microsoft.com/office/officeart/2008/layout/LinedList"/>
    <dgm:cxn modelId="{E138B05A-541B-4D5B-B76E-71ED37564146}" type="presParOf" srcId="{5708DDAE-4192-4A6D-9F39-4CF081441FA4}" destId="{12824140-FB07-4F73-9EE5-4DBD0C3F7A54}" srcOrd="1" destOrd="0" presId="urn:microsoft.com/office/officeart/2008/layout/LinedList"/>
    <dgm:cxn modelId="{E62F4315-6D8D-45C4-9A4E-50EA6E72E2C1}" type="presParOf" srcId="{12824140-FB07-4F73-9EE5-4DBD0C3F7A54}" destId="{0021F0D6-3A2D-45DF-BE2D-7A5A7607E117}" srcOrd="0" destOrd="0" presId="urn:microsoft.com/office/officeart/2008/layout/LinedList"/>
    <dgm:cxn modelId="{9DA8D425-D4DC-4EA5-801B-711C513388DD}" type="presParOf" srcId="{12824140-FB07-4F73-9EE5-4DBD0C3F7A54}" destId="{7FF1D8BF-2278-4E96-9150-4C4A69884723}" srcOrd="1" destOrd="0" presId="urn:microsoft.com/office/officeart/2008/layout/LinedList"/>
    <dgm:cxn modelId="{6C31F858-411E-4A24-AB8D-6CE83B0A3F41}" type="presParOf" srcId="{5708DDAE-4192-4A6D-9F39-4CF081441FA4}" destId="{9831504E-07E5-416D-9E0A-DE36EE95D3DF}" srcOrd="2" destOrd="0" presId="urn:microsoft.com/office/officeart/2008/layout/LinedList"/>
    <dgm:cxn modelId="{2A24120D-8077-45C1-A0C3-358141D6A31F}" type="presParOf" srcId="{5708DDAE-4192-4A6D-9F39-4CF081441FA4}" destId="{810F9EEA-2E80-43F8-A8F8-D457C532BEBC}" srcOrd="3" destOrd="0" presId="urn:microsoft.com/office/officeart/2008/layout/LinedList"/>
    <dgm:cxn modelId="{4B2CBC91-3BFC-4A35-B4D0-FB3AC771F921}" type="presParOf" srcId="{810F9EEA-2E80-43F8-A8F8-D457C532BEBC}" destId="{BAADE627-27B9-474C-B533-13D9D9C7009E}" srcOrd="0" destOrd="0" presId="urn:microsoft.com/office/officeart/2008/layout/LinedList"/>
    <dgm:cxn modelId="{0B36BF8A-4ACA-47E2-A384-DA555ECDFDB7}" type="presParOf" srcId="{810F9EEA-2E80-43F8-A8F8-D457C532BEBC}" destId="{4B6F05B9-C852-48B2-BE99-6815F658EFD2}" srcOrd="1" destOrd="0" presId="urn:microsoft.com/office/officeart/2008/layout/LinedList"/>
    <dgm:cxn modelId="{ADD4AFAA-666A-41D1-839F-B3DE18C83EF2}" type="presParOf" srcId="{5708DDAE-4192-4A6D-9F39-4CF081441FA4}" destId="{F250FE03-25E0-4F88-9284-65121BB0B675}" srcOrd="4" destOrd="0" presId="urn:microsoft.com/office/officeart/2008/layout/LinedList"/>
    <dgm:cxn modelId="{9F701E64-BE6C-4FCC-8607-FBD625C7B028}" type="presParOf" srcId="{5708DDAE-4192-4A6D-9F39-4CF081441FA4}" destId="{FD507D99-EFBB-4BF0-889C-AAAE864153C5}" srcOrd="5" destOrd="0" presId="urn:microsoft.com/office/officeart/2008/layout/LinedList"/>
    <dgm:cxn modelId="{43B68041-9581-4AFA-AD97-227368FC6CC5}" type="presParOf" srcId="{FD507D99-EFBB-4BF0-889C-AAAE864153C5}" destId="{6CD6A8B8-5B02-4B3F-ABDF-93F8DE339A3D}" srcOrd="0" destOrd="0" presId="urn:microsoft.com/office/officeart/2008/layout/LinedList"/>
    <dgm:cxn modelId="{2FDC0B3C-0B45-4199-96A4-555BF1A7AD17}" type="presParOf" srcId="{FD507D99-EFBB-4BF0-889C-AAAE864153C5}" destId="{06430EEE-822D-4328-8F76-0F114A61DA20}" srcOrd="1" destOrd="0" presId="urn:microsoft.com/office/officeart/2008/layout/LinedList"/>
    <dgm:cxn modelId="{A078A242-F0A6-48CD-8857-2F363496C967}" type="presParOf" srcId="{5708DDAE-4192-4A6D-9F39-4CF081441FA4}" destId="{FAB3136D-D01A-450C-B406-513B97CF94B4}" srcOrd="6" destOrd="0" presId="urn:microsoft.com/office/officeart/2008/layout/LinedList"/>
    <dgm:cxn modelId="{ED80200F-0971-41D1-9F82-A9B73F9BD114}" type="presParOf" srcId="{5708DDAE-4192-4A6D-9F39-4CF081441FA4}" destId="{9C48CB98-9A89-4C14-B54E-B3AA2FB88360}" srcOrd="7" destOrd="0" presId="urn:microsoft.com/office/officeart/2008/layout/LinedList"/>
    <dgm:cxn modelId="{6D59D875-BAB9-46B6-95F4-6CC2E290D920}" type="presParOf" srcId="{9C48CB98-9A89-4C14-B54E-B3AA2FB88360}" destId="{B90B50ED-A67C-4165-8B8B-CF48E096218F}" srcOrd="0" destOrd="0" presId="urn:microsoft.com/office/officeart/2008/layout/LinedList"/>
    <dgm:cxn modelId="{4D5688D8-9486-4FCE-9194-0BC1E5CA9FF2}" type="presParOf" srcId="{9C48CB98-9A89-4C14-B54E-B3AA2FB88360}" destId="{D701F709-26DC-4B3F-9B75-E55E2F6860CA}" srcOrd="1" destOrd="0" presId="urn:microsoft.com/office/officeart/2008/layout/LinedList"/>
    <dgm:cxn modelId="{0FBB7A90-132A-4AF1-89CD-3ADBECC8CA28}" type="presParOf" srcId="{5708DDAE-4192-4A6D-9F39-4CF081441FA4}" destId="{3918374C-C9BD-4893-AF90-ED6D15C419BC}" srcOrd="8" destOrd="0" presId="urn:microsoft.com/office/officeart/2008/layout/LinedList"/>
    <dgm:cxn modelId="{6BE7615B-36C7-4224-8E0B-0005A12900AC}" type="presParOf" srcId="{5708DDAE-4192-4A6D-9F39-4CF081441FA4}" destId="{23ADA481-CB80-42DC-96D5-253CB3CBCADE}" srcOrd="9" destOrd="0" presId="urn:microsoft.com/office/officeart/2008/layout/LinedList"/>
    <dgm:cxn modelId="{41DC3B45-0511-4526-863B-566AFEBE6764}" type="presParOf" srcId="{23ADA481-CB80-42DC-96D5-253CB3CBCADE}" destId="{F04C7248-C797-46BA-AE28-946EE6C392BC}" srcOrd="0" destOrd="0" presId="urn:microsoft.com/office/officeart/2008/layout/LinedList"/>
    <dgm:cxn modelId="{A3D072F1-7C16-446E-948B-0F85A9870AD3}" type="presParOf" srcId="{23ADA481-CB80-42DC-96D5-253CB3CBCADE}" destId="{796A064D-A907-441D-BA34-FFE6F44686DE}"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37FDD5-797F-4C04-8CDC-B7400931B4F3}" type="doc">
      <dgm:prSet loTypeId="urn:microsoft.com/office/officeart/2005/8/layout/vProcess5" loCatId="process" qsTypeId="urn:microsoft.com/office/officeart/2005/8/quickstyle/simple4" qsCatId="simple" csTypeId="urn:microsoft.com/office/officeart/2005/8/colors/accent4_2" csCatId="accent4"/>
      <dgm:spPr/>
      <dgm:t>
        <a:bodyPr/>
        <a:lstStyle/>
        <a:p>
          <a:endParaRPr lang="en-US"/>
        </a:p>
      </dgm:t>
    </dgm:pt>
    <dgm:pt modelId="{2CDCE6CA-1E56-4BA7-AA57-F2DA7CB5F084}">
      <dgm:prSet/>
      <dgm:spPr/>
      <dgm:t>
        <a:bodyPr/>
        <a:lstStyle/>
        <a:p>
          <a:r>
            <a:rPr lang="en-US" dirty="0">
              <a:solidFill>
                <a:schemeClr val="tx1"/>
              </a:solidFill>
            </a:rPr>
            <a:t>No high fructose corn syrup</a:t>
          </a:r>
        </a:p>
      </dgm:t>
    </dgm:pt>
    <dgm:pt modelId="{D17FDECE-D4CE-45DD-A0E2-3AB68E0F0A23}" type="parTrans" cxnId="{2EE1FBE2-7E3A-4D75-AFC7-5EF337365892}">
      <dgm:prSet/>
      <dgm:spPr/>
      <dgm:t>
        <a:bodyPr/>
        <a:lstStyle/>
        <a:p>
          <a:endParaRPr lang="en-US"/>
        </a:p>
      </dgm:t>
    </dgm:pt>
    <dgm:pt modelId="{92529BBF-B7F1-401D-9A30-54F39201354B}" type="sibTrans" cxnId="{2EE1FBE2-7E3A-4D75-AFC7-5EF337365892}">
      <dgm:prSet/>
      <dgm:spPr/>
      <dgm:t>
        <a:bodyPr/>
        <a:lstStyle/>
        <a:p>
          <a:endParaRPr lang="en-US"/>
        </a:p>
      </dgm:t>
    </dgm:pt>
    <dgm:pt modelId="{97A5EDB7-C842-4F03-8145-1B7D46A2A74B}">
      <dgm:prSet/>
      <dgm:spPr/>
      <dgm:t>
        <a:bodyPr/>
        <a:lstStyle/>
        <a:p>
          <a:r>
            <a:rPr lang="en-US" dirty="0">
              <a:solidFill>
                <a:schemeClr val="tx1"/>
              </a:solidFill>
            </a:rPr>
            <a:t>Zero grams trans-fat per serving</a:t>
          </a:r>
        </a:p>
      </dgm:t>
    </dgm:pt>
    <dgm:pt modelId="{212C2306-250C-422A-ABFA-FC66DDC51B0F}" type="parTrans" cxnId="{4170BE6D-3B0C-4838-B5ED-62A1C96975A9}">
      <dgm:prSet/>
      <dgm:spPr/>
      <dgm:t>
        <a:bodyPr/>
        <a:lstStyle/>
        <a:p>
          <a:endParaRPr lang="en-US"/>
        </a:p>
      </dgm:t>
    </dgm:pt>
    <dgm:pt modelId="{1D035255-B58E-4B3D-AFF1-24C6E2B68B74}" type="sibTrans" cxnId="{4170BE6D-3B0C-4838-B5ED-62A1C96975A9}">
      <dgm:prSet/>
      <dgm:spPr/>
      <dgm:t>
        <a:bodyPr/>
        <a:lstStyle/>
        <a:p>
          <a:endParaRPr lang="en-US"/>
        </a:p>
      </dgm:t>
    </dgm:pt>
    <dgm:pt modelId="{8E4F6621-D39E-4733-967C-CA8A2F5F7956}">
      <dgm:prSet/>
      <dgm:spPr/>
      <dgm:t>
        <a:bodyPr/>
        <a:lstStyle/>
        <a:p>
          <a:r>
            <a:rPr lang="en-US" dirty="0">
              <a:solidFill>
                <a:schemeClr val="tx1"/>
              </a:solidFill>
            </a:rPr>
            <a:t>No partially hydrogenated oils (PHOs)</a:t>
          </a:r>
        </a:p>
      </dgm:t>
    </dgm:pt>
    <dgm:pt modelId="{57E3F4AA-ED43-4C6D-98E3-7204E8E30055}" type="parTrans" cxnId="{CA865632-41E5-492F-9361-4CCC9F4A39EE}">
      <dgm:prSet/>
      <dgm:spPr/>
      <dgm:t>
        <a:bodyPr/>
        <a:lstStyle/>
        <a:p>
          <a:endParaRPr lang="en-US"/>
        </a:p>
      </dgm:t>
    </dgm:pt>
    <dgm:pt modelId="{41095AC6-8144-4A8F-95BB-3BAFEC5D7112}" type="sibTrans" cxnId="{CA865632-41E5-492F-9361-4CCC9F4A39EE}">
      <dgm:prSet/>
      <dgm:spPr/>
      <dgm:t>
        <a:bodyPr/>
        <a:lstStyle/>
        <a:p>
          <a:endParaRPr lang="en-US"/>
        </a:p>
      </dgm:t>
    </dgm:pt>
    <dgm:pt modelId="{76B9267C-964E-4A1B-9177-DC92EFEB5D98}">
      <dgm:prSet/>
      <dgm:spPr/>
      <dgm:t>
        <a:bodyPr/>
        <a:lstStyle/>
        <a:p>
          <a:r>
            <a:rPr lang="en-US" dirty="0">
              <a:solidFill>
                <a:schemeClr val="tx1"/>
              </a:solidFill>
            </a:rPr>
            <a:t>RSPO certified (mass balance) palm oil</a:t>
          </a:r>
        </a:p>
      </dgm:t>
    </dgm:pt>
    <dgm:pt modelId="{1A479082-5446-4B22-9907-C1C568A09753}" type="parTrans" cxnId="{D586B998-CB0E-401A-81B1-F8216EEF7F35}">
      <dgm:prSet/>
      <dgm:spPr/>
      <dgm:t>
        <a:bodyPr/>
        <a:lstStyle/>
        <a:p>
          <a:endParaRPr lang="en-US"/>
        </a:p>
      </dgm:t>
    </dgm:pt>
    <dgm:pt modelId="{7A147A3E-6CAB-4649-9D4F-D206CDB95FB3}" type="sibTrans" cxnId="{D586B998-CB0E-401A-81B1-F8216EEF7F35}">
      <dgm:prSet/>
      <dgm:spPr/>
      <dgm:t>
        <a:bodyPr/>
        <a:lstStyle/>
        <a:p>
          <a:endParaRPr lang="en-US"/>
        </a:p>
      </dgm:t>
    </dgm:pt>
    <dgm:pt modelId="{8AA6A8C4-26E7-4133-B54B-D7B239F2E7BF}">
      <dgm:prSet/>
      <dgm:spPr/>
      <dgm:t>
        <a:bodyPr/>
        <a:lstStyle/>
        <a:p>
          <a:r>
            <a:rPr lang="en-US" dirty="0">
              <a:solidFill>
                <a:schemeClr val="tx1"/>
              </a:solidFill>
            </a:rPr>
            <a:t>Halal certification</a:t>
          </a:r>
        </a:p>
      </dgm:t>
    </dgm:pt>
    <dgm:pt modelId="{6DF918B5-B0AA-42E2-884D-26211C6B3331}" type="parTrans" cxnId="{924D0389-2508-4858-8107-FD6A8AF027C2}">
      <dgm:prSet/>
      <dgm:spPr/>
      <dgm:t>
        <a:bodyPr/>
        <a:lstStyle/>
        <a:p>
          <a:endParaRPr lang="en-US"/>
        </a:p>
      </dgm:t>
    </dgm:pt>
    <dgm:pt modelId="{093416AB-1470-48E2-B5B0-AA479CA5563D}" type="sibTrans" cxnId="{924D0389-2508-4858-8107-FD6A8AF027C2}">
      <dgm:prSet/>
      <dgm:spPr/>
      <dgm:t>
        <a:bodyPr/>
        <a:lstStyle/>
        <a:p>
          <a:endParaRPr lang="en-US"/>
        </a:p>
      </dgm:t>
    </dgm:pt>
    <dgm:pt modelId="{424DE5C4-AAAA-4514-B5DE-FF5310F7031A}" type="pres">
      <dgm:prSet presAssocID="{DE37FDD5-797F-4C04-8CDC-B7400931B4F3}" presName="outerComposite" presStyleCnt="0">
        <dgm:presLayoutVars>
          <dgm:chMax val="5"/>
          <dgm:dir/>
          <dgm:resizeHandles val="exact"/>
        </dgm:presLayoutVars>
      </dgm:prSet>
      <dgm:spPr/>
    </dgm:pt>
    <dgm:pt modelId="{F8210018-43E1-4B67-9EEC-B26F4D9EC6A5}" type="pres">
      <dgm:prSet presAssocID="{DE37FDD5-797F-4C04-8CDC-B7400931B4F3}" presName="dummyMaxCanvas" presStyleCnt="0">
        <dgm:presLayoutVars/>
      </dgm:prSet>
      <dgm:spPr/>
    </dgm:pt>
    <dgm:pt modelId="{91A08380-1C46-4EF2-8E36-6E9DD840E3FF}" type="pres">
      <dgm:prSet presAssocID="{DE37FDD5-797F-4C04-8CDC-B7400931B4F3}" presName="FiveNodes_1" presStyleLbl="node1" presStyleIdx="0" presStyleCnt="5">
        <dgm:presLayoutVars>
          <dgm:bulletEnabled val="1"/>
        </dgm:presLayoutVars>
      </dgm:prSet>
      <dgm:spPr/>
    </dgm:pt>
    <dgm:pt modelId="{B6B36F9B-2F98-47FE-9158-F217AB3E7D83}" type="pres">
      <dgm:prSet presAssocID="{DE37FDD5-797F-4C04-8CDC-B7400931B4F3}" presName="FiveNodes_2" presStyleLbl="node1" presStyleIdx="1" presStyleCnt="5">
        <dgm:presLayoutVars>
          <dgm:bulletEnabled val="1"/>
        </dgm:presLayoutVars>
      </dgm:prSet>
      <dgm:spPr/>
    </dgm:pt>
    <dgm:pt modelId="{092A1300-6C63-4AE2-8B45-B4E478F3E1C8}" type="pres">
      <dgm:prSet presAssocID="{DE37FDD5-797F-4C04-8CDC-B7400931B4F3}" presName="FiveNodes_3" presStyleLbl="node1" presStyleIdx="2" presStyleCnt="5">
        <dgm:presLayoutVars>
          <dgm:bulletEnabled val="1"/>
        </dgm:presLayoutVars>
      </dgm:prSet>
      <dgm:spPr/>
    </dgm:pt>
    <dgm:pt modelId="{E3FE67CF-D250-4C55-BAF4-321F8D3B7286}" type="pres">
      <dgm:prSet presAssocID="{DE37FDD5-797F-4C04-8CDC-B7400931B4F3}" presName="FiveNodes_4" presStyleLbl="node1" presStyleIdx="3" presStyleCnt="5">
        <dgm:presLayoutVars>
          <dgm:bulletEnabled val="1"/>
        </dgm:presLayoutVars>
      </dgm:prSet>
      <dgm:spPr/>
    </dgm:pt>
    <dgm:pt modelId="{45D3EB65-5306-4EF1-B144-B713AD27E2A3}" type="pres">
      <dgm:prSet presAssocID="{DE37FDD5-797F-4C04-8CDC-B7400931B4F3}" presName="FiveNodes_5" presStyleLbl="node1" presStyleIdx="4" presStyleCnt="5">
        <dgm:presLayoutVars>
          <dgm:bulletEnabled val="1"/>
        </dgm:presLayoutVars>
      </dgm:prSet>
      <dgm:spPr/>
    </dgm:pt>
    <dgm:pt modelId="{63F65408-C0F0-4DB7-B741-4001B047DD18}" type="pres">
      <dgm:prSet presAssocID="{DE37FDD5-797F-4C04-8CDC-B7400931B4F3}" presName="FiveConn_1-2" presStyleLbl="fgAccFollowNode1" presStyleIdx="0" presStyleCnt="4">
        <dgm:presLayoutVars>
          <dgm:bulletEnabled val="1"/>
        </dgm:presLayoutVars>
      </dgm:prSet>
      <dgm:spPr/>
    </dgm:pt>
    <dgm:pt modelId="{90236C2D-486E-467F-BD4D-1B233D6C67D8}" type="pres">
      <dgm:prSet presAssocID="{DE37FDD5-797F-4C04-8CDC-B7400931B4F3}" presName="FiveConn_2-3" presStyleLbl="fgAccFollowNode1" presStyleIdx="1" presStyleCnt="4">
        <dgm:presLayoutVars>
          <dgm:bulletEnabled val="1"/>
        </dgm:presLayoutVars>
      </dgm:prSet>
      <dgm:spPr/>
    </dgm:pt>
    <dgm:pt modelId="{B734F92C-8649-4E1A-8E0C-80E993728B9C}" type="pres">
      <dgm:prSet presAssocID="{DE37FDD5-797F-4C04-8CDC-B7400931B4F3}" presName="FiveConn_3-4" presStyleLbl="fgAccFollowNode1" presStyleIdx="2" presStyleCnt="4">
        <dgm:presLayoutVars>
          <dgm:bulletEnabled val="1"/>
        </dgm:presLayoutVars>
      </dgm:prSet>
      <dgm:spPr/>
    </dgm:pt>
    <dgm:pt modelId="{AFAD65B9-B423-4460-9DF3-93B64CDEA28D}" type="pres">
      <dgm:prSet presAssocID="{DE37FDD5-797F-4C04-8CDC-B7400931B4F3}" presName="FiveConn_4-5" presStyleLbl="fgAccFollowNode1" presStyleIdx="3" presStyleCnt="4">
        <dgm:presLayoutVars>
          <dgm:bulletEnabled val="1"/>
        </dgm:presLayoutVars>
      </dgm:prSet>
      <dgm:spPr/>
    </dgm:pt>
    <dgm:pt modelId="{18B801F6-A2FA-406E-B07C-C319175E1617}" type="pres">
      <dgm:prSet presAssocID="{DE37FDD5-797F-4C04-8CDC-B7400931B4F3}" presName="FiveNodes_1_text" presStyleLbl="node1" presStyleIdx="4" presStyleCnt="5">
        <dgm:presLayoutVars>
          <dgm:bulletEnabled val="1"/>
        </dgm:presLayoutVars>
      </dgm:prSet>
      <dgm:spPr/>
    </dgm:pt>
    <dgm:pt modelId="{4251A324-0504-4C2C-96B1-328BD0FBAFFC}" type="pres">
      <dgm:prSet presAssocID="{DE37FDD5-797F-4C04-8CDC-B7400931B4F3}" presName="FiveNodes_2_text" presStyleLbl="node1" presStyleIdx="4" presStyleCnt="5">
        <dgm:presLayoutVars>
          <dgm:bulletEnabled val="1"/>
        </dgm:presLayoutVars>
      </dgm:prSet>
      <dgm:spPr/>
    </dgm:pt>
    <dgm:pt modelId="{378B459C-BAA7-4A54-97C6-F1A3CE938A6F}" type="pres">
      <dgm:prSet presAssocID="{DE37FDD5-797F-4C04-8CDC-B7400931B4F3}" presName="FiveNodes_3_text" presStyleLbl="node1" presStyleIdx="4" presStyleCnt="5">
        <dgm:presLayoutVars>
          <dgm:bulletEnabled val="1"/>
        </dgm:presLayoutVars>
      </dgm:prSet>
      <dgm:spPr/>
    </dgm:pt>
    <dgm:pt modelId="{B6379E1B-4BA0-4FA2-AD2B-2F1E28865EEF}" type="pres">
      <dgm:prSet presAssocID="{DE37FDD5-797F-4C04-8CDC-B7400931B4F3}" presName="FiveNodes_4_text" presStyleLbl="node1" presStyleIdx="4" presStyleCnt="5">
        <dgm:presLayoutVars>
          <dgm:bulletEnabled val="1"/>
        </dgm:presLayoutVars>
      </dgm:prSet>
      <dgm:spPr/>
    </dgm:pt>
    <dgm:pt modelId="{B2A296B5-EA3B-45B2-AB4B-28592C2E386C}" type="pres">
      <dgm:prSet presAssocID="{DE37FDD5-797F-4C04-8CDC-B7400931B4F3}" presName="FiveNodes_5_text" presStyleLbl="node1" presStyleIdx="4" presStyleCnt="5">
        <dgm:presLayoutVars>
          <dgm:bulletEnabled val="1"/>
        </dgm:presLayoutVars>
      </dgm:prSet>
      <dgm:spPr/>
    </dgm:pt>
  </dgm:ptLst>
  <dgm:cxnLst>
    <dgm:cxn modelId="{43624220-DAF9-4BEB-A986-8DED839BD555}" type="presOf" srcId="{97A5EDB7-C842-4F03-8145-1B7D46A2A74B}" destId="{4251A324-0504-4C2C-96B1-328BD0FBAFFC}" srcOrd="1" destOrd="0" presId="urn:microsoft.com/office/officeart/2005/8/layout/vProcess5"/>
    <dgm:cxn modelId="{0667F72B-3DD4-4CB9-83BF-5BA5325DF964}" type="presOf" srcId="{DE37FDD5-797F-4C04-8CDC-B7400931B4F3}" destId="{424DE5C4-AAAA-4514-B5DE-FF5310F7031A}" srcOrd="0" destOrd="0" presId="urn:microsoft.com/office/officeart/2005/8/layout/vProcess5"/>
    <dgm:cxn modelId="{A53C702D-46E0-4FAC-856C-3366333F291F}" type="presOf" srcId="{2CDCE6CA-1E56-4BA7-AA57-F2DA7CB5F084}" destId="{91A08380-1C46-4EF2-8E36-6E9DD840E3FF}" srcOrd="0" destOrd="0" presId="urn:microsoft.com/office/officeart/2005/8/layout/vProcess5"/>
    <dgm:cxn modelId="{CA865632-41E5-492F-9361-4CCC9F4A39EE}" srcId="{DE37FDD5-797F-4C04-8CDC-B7400931B4F3}" destId="{8E4F6621-D39E-4733-967C-CA8A2F5F7956}" srcOrd="2" destOrd="0" parTransId="{57E3F4AA-ED43-4C6D-98E3-7204E8E30055}" sibTransId="{41095AC6-8144-4A8F-95BB-3BAFEC5D7112}"/>
    <dgm:cxn modelId="{F2A68561-3BDD-4420-B868-03286E01C47E}" type="presOf" srcId="{8AA6A8C4-26E7-4133-B54B-D7B239F2E7BF}" destId="{45D3EB65-5306-4EF1-B144-B713AD27E2A3}" srcOrd="0" destOrd="0" presId="urn:microsoft.com/office/officeart/2005/8/layout/vProcess5"/>
    <dgm:cxn modelId="{4170BE6D-3B0C-4838-B5ED-62A1C96975A9}" srcId="{DE37FDD5-797F-4C04-8CDC-B7400931B4F3}" destId="{97A5EDB7-C842-4F03-8145-1B7D46A2A74B}" srcOrd="1" destOrd="0" parTransId="{212C2306-250C-422A-ABFA-FC66DDC51B0F}" sibTransId="{1D035255-B58E-4B3D-AFF1-24C6E2B68B74}"/>
    <dgm:cxn modelId="{0F43EA7A-062E-4254-A702-55FBC51B3F97}" type="presOf" srcId="{92529BBF-B7F1-401D-9A30-54F39201354B}" destId="{63F65408-C0F0-4DB7-B741-4001B047DD18}" srcOrd="0" destOrd="0" presId="urn:microsoft.com/office/officeart/2005/8/layout/vProcess5"/>
    <dgm:cxn modelId="{924D0389-2508-4858-8107-FD6A8AF027C2}" srcId="{DE37FDD5-797F-4C04-8CDC-B7400931B4F3}" destId="{8AA6A8C4-26E7-4133-B54B-D7B239F2E7BF}" srcOrd="4" destOrd="0" parTransId="{6DF918B5-B0AA-42E2-884D-26211C6B3331}" sibTransId="{093416AB-1470-48E2-B5B0-AA479CA5563D}"/>
    <dgm:cxn modelId="{D586B998-CB0E-401A-81B1-F8216EEF7F35}" srcId="{DE37FDD5-797F-4C04-8CDC-B7400931B4F3}" destId="{76B9267C-964E-4A1B-9177-DC92EFEB5D98}" srcOrd="3" destOrd="0" parTransId="{1A479082-5446-4B22-9907-C1C568A09753}" sibTransId="{7A147A3E-6CAB-4649-9D4F-D206CDB95FB3}"/>
    <dgm:cxn modelId="{61DAA89B-EFD5-40F4-B4EF-51D61F673829}" type="presOf" srcId="{8E4F6621-D39E-4733-967C-CA8A2F5F7956}" destId="{378B459C-BAA7-4A54-97C6-F1A3CE938A6F}" srcOrd="1" destOrd="0" presId="urn:microsoft.com/office/officeart/2005/8/layout/vProcess5"/>
    <dgm:cxn modelId="{CD3F0BA9-7013-45F1-A540-B5545963355C}" type="presOf" srcId="{76B9267C-964E-4A1B-9177-DC92EFEB5D98}" destId="{E3FE67CF-D250-4C55-BAF4-321F8D3B7286}" srcOrd="0" destOrd="0" presId="urn:microsoft.com/office/officeart/2005/8/layout/vProcess5"/>
    <dgm:cxn modelId="{54E24CDC-5B66-4989-B7CD-5364422AA7C6}" type="presOf" srcId="{41095AC6-8144-4A8F-95BB-3BAFEC5D7112}" destId="{B734F92C-8649-4E1A-8E0C-80E993728B9C}" srcOrd="0" destOrd="0" presId="urn:microsoft.com/office/officeart/2005/8/layout/vProcess5"/>
    <dgm:cxn modelId="{650E5FE0-8C79-4C52-B732-2850F726C255}" type="presOf" srcId="{8AA6A8C4-26E7-4133-B54B-D7B239F2E7BF}" destId="{B2A296B5-EA3B-45B2-AB4B-28592C2E386C}" srcOrd="1" destOrd="0" presId="urn:microsoft.com/office/officeart/2005/8/layout/vProcess5"/>
    <dgm:cxn modelId="{2EE1FBE2-7E3A-4D75-AFC7-5EF337365892}" srcId="{DE37FDD5-797F-4C04-8CDC-B7400931B4F3}" destId="{2CDCE6CA-1E56-4BA7-AA57-F2DA7CB5F084}" srcOrd="0" destOrd="0" parTransId="{D17FDECE-D4CE-45DD-A0E2-3AB68E0F0A23}" sibTransId="{92529BBF-B7F1-401D-9A30-54F39201354B}"/>
    <dgm:cxn modelId="{732E6DE7-0240-4592-AB0E-2912914D4BC3}" type="presOf" srcId="{2CDCE6CA-1E56-4BA7-AA57-F2DA7CB5F084}" destId="{18B801F6-A2FA-406E-B07C-C319175E1617}" srcOrd="1" destOrd="0" presId="urn:microsoft.com/office/officeart/2005/8/layout/vProcess5"/>
    <dgm:cxn modelId="{B1E857ED-D6A3-40DC-9312-8372D6AECA3D}" type="presOf" srcId="{7A147A3E-6CAB-4649-9D4F-D206CDB95FB3}" destId="{AFAD65B9-B423-4460-9DF3-93B64CDEA28D}" srcOrd="0" destOrd="0" presId="urn:microsoft.com/office/officeart/2005/8/layout/vProcess5"/>
    <dgm:cxn modelId="{3D5087EF-E988-42E4-8FD2-7F2AD7F30AF2}" type="presOf" srcId="{76B9267C-964E-4A1B-9177-DC92EFEB5D98}" destId="{B6379E1B-4BA0-4FA2-AD2B-2F1E28865EEF}" srcOrd="1" destOrd="0" presId="urn:microsoft.com/office/officeart/2005/8/layout/vProcess5"/>
    <dgm:cxn modelId="{40042CF3-2D77-4AF0-9919-E8B7C108BFD1}" type="presOf" srcId="{1D035255-B58E-4B3D-AFF1-24C6E2B68B74}" destId="{90236C2D-486E-467F-BD4D-1B233D6C67D8}" srcOrd="0" destOrd="0" presId="urn:microsoft.com/office/officeart/2005/8/layout/vProcess5"/>
    <dgm:cxn modelId="{DC8856F3-BCED-4AFF-9F20-6D090F6084A6}" type="presOf" srcId="{97A5EDB7-C842-4F03-8145-1B7D46A2A74B}" destId="{B6B36F9B-2F98-47FE-9158-F217AB3E7D83}" srcOrd="0" destOrd="0" presId="urn:microsoft.com/office/officeart/2005/8/layout/vProcess5"/>
    <dgm:cxn modelId="{C3481FF4-1386-4579-AFFA-57BEB2190C04}" type="presOf" srcId="{8E4F6621-D39E-4733-967C-CA8A2F5F7956}" destId="{092A1300-6C63-4AE2-8B45-B4E478F3E1C8}" srcOrd="0" destOrd="0" presId="urn:microsoft.com/office/officeart/2005/8/layout/vProcess5"/>
    <dgm:cxn modelId="{0F198EC4-BDE3-4309-94F4-AD1E2181AB63}" type="presParOf" srcId="{424DE5C4-AAAA-4514-B5DE-FF5310F7031A}" destId="{F8210018-43E1-4B67-9EEC-B26F4D9EC6A5}" srcOrd="0" destOrd="0" presId="urn:microsoft.com/office/officeart/2005/8/layout/vProcess5"/>
    <dgm:cxn modelId="{78F37DAA-3292-49E4-A724-3EA1855AB3B8}" type="presParOf" srcId="{424DE5C4-AAAA-4514-B5DE-FF5310F7031A}" destId="{91A08380-1C46-4EF2-8E36-6E9DD840E3FF}" srcOrd="1" destOrd="0" presId="urn:microsoft.com/office/officeart/2005/8/layout/vProcess5"/>
    <dgm:cxn modelId="{4DDC43F4-1CF3-469A-A63C-A148D0CAAB2D}" type="presParOf" srcId="{424DE5C4-AAAA-4514-B5DE-FF5310F7031A}" destId="{B6B36F9B-2F98-47FE-9158-F217AB3E7D83}" srcOrd="2" destOrd="0" presId="urn:microsoft.com/office/officeart/2005/8/layout/vProcess5"/>
    <dgm:cxn modelId="{C4F3E0B7-4299-45EC-97D4-B2C4C841454B}" type="presParOf" srcId="{424DE5C4-AAAA-4514-B5DE-FF5310F7031A}" destId="{092A1300-6C63-4AE2-8B45-B4E478F3E1C8}" srcOrd="3" destOrd="0" presId="urn:microsoft.com/office/officeart/2005/8/layout/vProcess5"/>
    <dgm:cxn modelId="{C1FFEFE0-178D-47C1-9D54-98F3D11252A4}" type="presParOf" srcId="{424DE5C4-AAAA-4514-B5DE-FF5310F7031A}" destId="{E3FE67CF-D250-4C55-BAF4-321F8D3B7286}" srcOrd="4" destOrd="0" presId="urn:microsoft.com/office/officeart/2005/8/layout/vProcess5"/>
    <dgm:cxn modelId="{2E6C11E2-0D8F-4485-ACE4-95103CB0CD6B}" type="presParOf" srcId="{424DE5C4-AAAA-4514-B5DE-FF5310F7031A}" destId="{45D3EB65-5306-4EF1-B144-B713AD27E2A3}" srcOrd="5" destOrd="0" presId="urn:microsoft.com/office/officeart/2005/8/layout/vProcess5"/>
    <dgm:cxn modelId="{94CB60CA-AE1C-4E8B-8046-69D704D753A9}" type="presParOf" srcId="{424DE5C4-AAAA-4514-B5DE-FF5310F7031A}" destId="{63F65408-C0F0-4DB7-B741-4001B047DD18}" srcOrd="6" destOrd="0" presId="urn:microsoft.com/office/officeart/2005/8/layout/vProcess5"/>
    <dgm:cxn modelId="{71BBCEE0-5A72-41A6-A4B5-AE8D60ECBCA8}" type="presParOf" srcId="{424DE5C4-AAAA-4514-B5DE-FF5310F7031A}" destId="{90236C2D-486E-467F-BD4D-1B233D6C67D8}" srcOrd="7" destOrd="0" presId="urn:microsoft.com/office/officeart/2005/8/layout/vProcess5"/>
    <dgm:cxn modelId="{8572CB21-907F-4254-8181-371EB5215702}" type="presParOf" srcId="{424DE5C4-AAAA-4514-B5DE-FF5310F7031A}" destId="{B734F92C-8649-4E1A-8E0C-80E993728B9C}" srcOrd="8" destOrd="0" presId="urn:microsoft.com/office/officeart/2005/8/layout/vProcess5"/>
    <dgm:cxn modelId="{D08D165C-74C3-4D49-8232-7B9607818679}" type="presParOf" srcId="{424DE5C4-AAAA-4514-B5DE-FF5310F7031A}" destId="{AFAD65B9-B423-4460-9DF3-93B64CDEA28D}" srcOrd="9" destOrd="0" presId="urn:microsoft.com/office/officeart/2005/8/layout/vProcess5"/>
    <dgm:cxn modelId="{48766C35-9389-4E14-8058-031878D970D7}" type="presParOf" srcId="{424DE5C4-AAAA-4514-B5DE-FF5310F7031A}" destId="{18B801F6-A2FA-406E-B07C-C319175E1617}" srcOrd="10" destOrd="0" presId="urn:microsoft.com/office/officeart/2005/8/layout/vProcess5"/>
    <dgm:cxn modelId="{B6D201B5-9E9C-4C7A-ABE4-65EE52FD8CBA}" type="presParOf" srcId="{424DE5C4-AAAA-4514-B5DE-FF5310F7031A}" destId="{4251A324-0504-4C2C-96B1-328BD0FBAFFC}" srcOrd="11" destOrd="0" presId="urn:microsoft.com/office/officeart/2005/8/layout/vProcess5"/>
    <dgm:cxn modelId="{8D40E6DD-1EE1-41F7-9A0A-E03137CA88B3}" type="presParOf" srcId="{424DE5C4-AAAA-4514-B5DE-FF5310F7031A}" destId="{378B459C-BAA7-4A54-97C6-F1A3CE938A6F}" srcOrd="12" destOrd="0" presId="urn:microsoft.com/office/officeart/2005/8/layout/vProcess5"/>
    <dgm:cxn modelId="{4BF8D69E-2777-4D74-A9C1-B907D1ACB544}" type="presParOf" srcId="{424DE5C4-AAAA-4514-B5DE-FF5310F7031A}" destId="{B6379E1B-4BA0-4FA2-AD2B-2F1E28865EEF}" srcOrd="13" destOrd="0" presId="urn:microsoft.com/office/officeart/2005/8/layout/vProcess5"/>
    <dgm:cxn modelId="{62E9F589-0F26-4D45-BF41-61BD5561B16F}" type="presParOf" srcId="{424DE5C4-AAAA-4514-B5DE-FF5310F7031A}" destId="{B2A296B5-EA3B-45B2-AB4B-28592C2E386C}" srcOrd="14"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9D5850-4078-47B1-BAE9-AD5A6913032A}"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n-US"/>
        </a:p>
      </dgm:t>
    </dgm:pt>
    <dgm:pt modelId="{FEAF4A13-13EB-42A7-989F-5F7805CCE674}">
      <dgm:prSet/>
      <dgm:spPr/>
      <dgm:t>
        <a:bodyPr/>
        <a:lstStyle/>
        <a:p>
          <a:r>
            <a:rPr lang="en-US"/>
            <a:t>Goal Setting </a:t>
          </a:r>
        </a:p>
      </dgm:t>
    </dgm:pt>
    <dgm:pt modelId="{9093F786-7657-4F99-B448-DC42FDC83B7E}" type="parTrans" cxnId="{75EE86F0-14DA-42E2-A28D-13105C1AE42A}">
      <dgm:prSet/>
      <dgm:spPr/>
      <dgm:t>
        <a:bodyPr/>
        <a:lstStyle/>
        <a:p>
          <a:endParaRPr lang="en-US"/>
        </a:p>
      </dgm:t>
    </dgm:pt>
    <dgm:pt modelId="{C0DCEF08-844B-4BC0-8554-6A0988A8AF82}" type="sibTrans" cxnId="{75EE86F0-14DA-42E2-A28D-13105C1AE42A}">
      <dgm:prSet/>
      <dgm:spPr/>
      <dgm:t>
        <a:bodyPr/>
        <a:lstStyle/>
        <a:p>
          <a:endParaRPr lang="en-US"/>
        </a:p>
      </dgm:t>
    </dgm:pt>
    <dgm:pt modelId="{7D86293C-C5D8-4E73-AE5A-44729EEA049E}">
      <dgm:prSet/>
      <dgm:spPr/>
      <dgm:t>
        <a:bodyPr/>
        <a:lstStyle/>
        <a:p>
          <a:r>
            <a:rPr lang="en-US"/>
            <a:t>Decision Making</a:t>
          </a:r>
        </a:p>
      </dgm:t>
    </dgm:pt>
    <dgm:pt modelId="{358C9C66-67D5-4155-AA7A-BADCD34F860A}" type="parTrans" cxnId="{43E7BF9F-B57E-427D-8BD8-80B15B981E41}">
      <dgm:prSet/>
      <dgm:spPr/>
      <dgm:t>
        <a:bodyPr/>
        <a:lstStyle/>
        <a:p>
          <a:endParaRPr lang="en-US"/>
        </a:p>
      </dgm:t>
    </dgm:pt>
    <dgm:pt modelId="{9002446E-710E-4316-8735-7005338C2386}" type="sibTrans" cxnId="{43E7BF9F-B57E-427D-8BD8-80B15B981E41}">
      <dgm:prSet/>
      <dgm:spPr/>
      <dgm:t>
        <a:bodyPr/>
        <a:lstStyle/>
        <a:p>
          <a:endParaRPr lang="en-US"/>
        </a:p>
      </dgm:t>
    </dgm:pt>
    <dgm:pt modelId="{643A779C-5600-48F4-B8ED-F7EF4B368B25}">
      <dgm:prSet/>
      <dgm:spPr/>
      <dgm:t>
        <a:bodyPr/>
        <a:lstStyle/>
        <a:p>
          <a:r>
            <a:rPr lang="en-US" dirty="0"/>
            <a:t>Money Management</a:t>
          </a:r>
        </a:p>
      </dgm:t>
    </dgm:pt>
    <dgm:pt modelId="{7C8D59AE-E7CC-4F1B-96AF-9164295A1C67}" type="parTrans" cxnId="{15436678-C235-4810-811C-AD957AE3002D}">
      <dgm:prSet/>
      <dgm:spPr/>
      <dgm:t>
        <a:bodyPr/>
        <a:lstStyle/>
        <a:p>
          <a:endParaRPr lang="en-US"/>
        </a:p>
      </dgm:t>
    </dgm:pt>
    <dgm:pt modelId="{882DB6CB-F803-4103-A14C-8F7748B38629}" type="sibTrans" cxnId="{15436678-C235-4810-811C-AD957AE3002D}">
      <dgm:prSet/>
      <dgm:spPr/>
      <dgm:t>
        <a:bodyPr/>
        <a:lstStyle/>
        <a:p>
          <a:endParaRPr lang="en-US"/>
        </a:p>
      </dgm:t>
    </dgm:pt>
    <dgm:pt modelId="{1B8CE236-9691-4DA4-85BB-CDA4E2EE9817}">
      <dgm:prSet/>
      <dgm:spPr/>
      <dgm:t>
        <a:bodyPr/>
        <a:lstStyle/>
        <a:p>
          <a:r>
            <a:rPr lang="en-US"/>
            <a:t>People Skills</a:t>
          </a:r>
        </a:p>
      </dgm:t>
    </dgm:pt>
    <dgm:pt modelId="{287E8464-3414-488C-805A-7C226C31F674}" type="parTrans" cxnId="{E9CDC445-20A6-4EEB-8A7C-23B5669D7769}">
      <dgm:prSet/>
      <dgm:spPr/>
      <dgm:t>
        <a:bodyPr/>
        <a:lstStyle/>
        <a:p>
          <a:endParaRPr lang="en-US"/>
        </a:p>
      </dgm:t>
    </dgm:pt>
    <dgm:pt modelId="{6853D434-E2B4-48A9-ABCF-FF5FDCD65BC2}" type="sibTrans" cxnId="{E9CDC445-20A6-4EEB-8A7C-23B5669D7769}">
      <dgm:prSet/>
      <dgm:spPr/>
      <dgm:t>
        <a:bodyPr/>
        <a:lstStyle/>
        <a:p>
          <a:endParaRPr lang="en-US"/>
        </a:p>
      </dgm:t>
    </dgm:pt>
    <dgm:pt modelId="{4BE0F8BB-CA04-4108-BBE4-E4FFD3FD22A0}">
      <dgm:prSet/>
      <dgm:spPr/>
      <dgm:t>
        <a:bodyPr/>
        <a:lstStyle/>
        <a:p>
          <a:r>
            <a:rPr lang="en-US"/>
            <a:t>Business Ethics</a:t>
          </a:r>
        </a:p>
      </dgm:t>
    </dgm:pt>
    <dgm:pt modelId="{1C150924-0E7E-4A74-A06F-34819060C1D5}" type="parTrans" cxnId="{7D1A272D-2A26-4090-ADD6-80002E40106E}">
      <dgm:prSet/>
      <dgm:spPr/>
      <dgm:t>
        <a:bodyPr/>
        <a:lstStyle/>
        <a:p>
          <a:endParaRPr lang="en-US"/>
        </a:p>
      </dgm:t>
    </dgm:pt>
    <dgm:pt modelId="{ADAA1E56-3B97-4231-85DF-7AD295E2EDE6}" type="sibTrans" cxnId="{7D1A272D-2A26-4090-ADD6-80002E40106E}">
      <dgm:prSet/>
      <dgm:spPr/>
      <dgm:t>
        <a:bodyPr/>
        <a:lstStyle/>
        <a:p>
          <a:endParaRPr lang="en-US"/>
        </a:p>
      </dgm:t>
    </dgm:pt>
    <dgm:pt modelId="{43C652FA-0EA3-48D4-8EF2-9B56E2CCAAC4}" type="pres">
      <dgm:prSet presAssocID="{F09D5850-4078-47B1-BAE9-AD5A6913032A}" presName="vert0" presStyleCnt="0">
        <dgm:presLayoutVars>
          <dgm:dir/>
          <dgm:animOne val="branch"/>
          <dgm:animLvl val="lvl"/>
        </dgm:presLayoutVars>
      </dgm:prSet>
      <dgm:spPr/>
    </dgm:pt>
    <dgm:pt modelId="{D9437E45-C776-4044-BA2A-87ED58E3457A}" type="pres">
      <dgm:prSet presAssocID="{FEAF4A13-13EB-42A7-989F-5F7805CCE674}" presName="thickLine" presStyleLbl="alignNode1" presStyleIdx="0" presStyleCnt="5"/>
      <dgm:spPr/>
    </dgm:pt>
    <dgm:pt modelId="{71CA1591-79C0-4556-A217-F20378681558}" type="pres">
      <dgm:prSet presAssocID="{FEAF4A13-13EB-42A7-989F-5F7805CCE674}" presName="horz1" presStyleCnt="0"/>
      <dgm:spPr/>
    </dgm:pt>
    <dgm:pt modelId="{8D1BFAE7-852F-4951-8342-3207415E32DB}" type="pres">
      <dgm:prSet presAssocID="{FEAF4A13-13EB-42A7-989F-5F7805CCE674}" presName="tx1" presStyleLbl="revTx" presStyleIdx="0" presStyleCnt="5"/>
      <dgm:spPr/>
    </dgm:pt>
    <dgm:pt modelId="{976DE906-2834-4467-ABF9-55F177A8FA3F}" type="pres">
      <dgm:prSet presAssocID="{FEAF4A13-13EB-42A7-989F-5F7805CCE674}" presName="vert1" presStyleCnt="0"/>
      <dgm:spPr/>
    </dgm:pt>
    <dgm:pt modelId="{B3A02428-D830-4311-BF1F-6F6401A5A96D}" type="pres">
      <dgm:prSet presAssocID="{7D86293C-C5D8-4E73-AE5A-44729EEA049E}" presName="thickLine" presStyleLbl="alignNode1" presStyleIdx="1" presStyleCnt="5"/>
      <dgm:spPr/>
    </dgm:pt>
    <dgm:pt modelId="{D9B31E81-1CE3-46DB-B554-F6948F82F096}" type="pres">
      <dgm:prSet presAssocID="{7D86293C-C5D8-4E73-AE5A-44729EEA049E}" presName="horz1" presStyleCnt="0"/>
      <dgm:spPr/>
    </dgm:pt>
    <dgm:pt modelId="{C177660B-FD98-4127-AA84-1EE9EEBC468E}" type="pres">
      <dgm:prSet presAssocID="{7D86293C-C5D8-4E73-AE5A-44729EEA049E}" presName="tx1" presStyleLbl="revTx" presStyleIdx="1" presStyleCnt="5"/>
      <dgm:spPr/>
    </dgm:pt>
    <dgm:pt modelId="{C47B3603-2F52-4180-873B-34A29DD052EA}" type="pres">
      <dgm:prSet presAssocID="{7D86293C-C5D8-4E73-AE5A-44729EEA049E}" presName="vert1" presStyleCnt="0"/>
      <dgm:spPr/>
    </dgm:pt>
    <dgm:pt modelId="{F93E0CA6-2AF8-442E-958E-D33590121C7D}" type="pres">
      <dgm:prSet presAssocID="{643A779C-5600-48F4-B8ED-F7EF4B368B25}" presName="thickLine" presStyleLbl="alignNode1" presStyleIdx="2" presStyleCnt="5"/>
      <dgm:spPr/>
    </dgm:pt>
    <dgm:pt modelId="{3EF251A3-7D7E-43FF-A6C1-3D23D9E7D004}" type="pres">
      <dgm:prSet presAssocID="{643A779C-5600-48F4-B8ED-F7EF4B368B25}" presName="horz1" presStyleCnt="0"/>
      <dgm:spPr/>
    </dgm:pt>
    <dgm:pt modelId="{6EFDE074-B0AA-4778-B2F1-C8D24292DBA9}" type="pres">
      <dgm:prSet presAssocID="{643A779C-5600-48F4-B8ED-F7EF4B368B25}" presName="tx1" presStyleLbl="revTx" presStyleIdx="2" presStyleCnt="5"/>
      <dgm:spPr/>
    </dgm:pt>
    <dgm:pt modelId="{19AE2E7B-8BD8-4821-B20E-10EDB915B20B}" type="pres">
      <dgm:prSet presAssocID="{643A779C-5600-48F4-B8ED-F7EF4B368B25}" presName="vert1" presStyleCnt="0"/>
      <dgm:spPr/>
    </dgm:pt>
    <dgm:pt modelId="{C522DAA8-C940-49F5-A6A6-F50523170AE7}" type="pres">
      <dgm:prSet presAssocID="{1B8CE236-9691-4DA4-85BB-CDA4E2EE9817}" presName="thickLine" presStyleLbl="alignNode1" presStyleIdx="3" presStyleCnt="5"/>
      <dgm:spPr/>
    </dgm:pt>
    <dgm:pt modelId="{4320AD52-4543-4195-91CC-A2D88E7349DC}" type="pres">
      <dgm:prSet presAssocID="{1B8CE236-9691-4DA4-85BB-CDA4E2EE9817}" presName="horz1" presStyleCnt="0"/>
      <dgm:spPr/>
    </dgm:pt>
    <dgm:pt modelId="{80ED22E0-0E5B-4D0A-B0DA-707AF5DBE2B8}" type="pres">
      <dgm:prSet presAssocID="{1B8CE236-9691-4DA4-85BB-CDA4E2EE9817}" presName="tx1" presStyleLbl="revTx" presStyleIdx="3" presStyleCnt="5"/>
      <dgm:spPr/>
    </dgm:pt>
    <dgm:pt modelId="{85F1DD54-3CF1-4BB4-9B4C-A397A09F1D4C}" type="pres">
      <dgm:prSet presAssocID="{1B8CE236-9691-4DA4-85BB-CDA4E2EE9817}" presName="vert1" presStyleCnt="0"/>
      <dgm:spPr/>
    </dgm:pt>
    <dgm:pt modelId="{268887AA-7783-4EC8-9A2D-4EE2162597EE}" type="pres">
      <dgm:prSet presAssocID="{4BE0F8BB-CA04-4108-BBE4-E4FFD3FD22A0}" presName="thickLine" presStyleLbl="alignNode1" presStyleIdx="4" presStyleCnt="5"/>
      <dgm:spPr/>
    </dgm:pt>
    <dgm:pt modelId="{20B80D43-9795-46A7-AFC1-3D21231850DA}" type="pres">
      <dgm:prSet presAssocID="{4BE0F8BB-CA04-4108-BBE4-E4FFD3FD22A0}" presName="horz1" presStyleCnt="0"/>
      <dgm:spPr/>
    </dgm:pt>
    <dgm:pt modelId="{A74BBF74-590A-46C1-8DC7-BCB01C839D58}" type="pres">
      <dgm:prSet presAssocID="{4BE0F8BB-CA04-4108-BBE4-E4FFD3FD22A0}" presName="tx1" presStyleLbl="revTx" presStyleIdx="4" presStyleCnt="5"/>
      <dgm:spPr/>
    </dgm:pt>
    <dgm:pt modelId="{EE91BB8E-B69C-4D08-8692-4645A03C466C}" type="pres">
      <dgm:prSet presAssocID="{4BE0F8BB-CA04-4108-BBE4-E4FFD3FD22A0}" presName="vert1" presStyleCnt="0"/>
      <dgm:spPr/>
    </dgm:pt>
  </dgm:ptLst>
  <dgm:cxnLst>
    <dgm:cxn modelId="{7D1A272D-2A26-4090-ADD6-80002E40106E}" srcId="{F09D5850-4078-47B1-BAE9-AD5A6913032A}" destId="{4BE0F8BB-CA04-4108-BBE4-E4FFD3FD22A0}" srcOrd="4" destOrd="0" parTransId="{1C150924-0E7E-4A74-A06F-34819060C1D5}" sibTransId="{ADAA1E56-3B97-4231-85DF-7AD295E2EDE6}"/>
    <dgm:cxn modelId="{E9CDC445-20A6-4EEB-8A7C-23B5669D7769}" srcId="{F09D5850-4078-47B1-BAE9-AD5A6913032A}" destId="{1B8CE236-9691-4DA4-85BB-CDA4E2EE9817}" srcOrd="3" destOrd="0" parTransId="{287E8464-3414-488C-805A-7C226C31F674}" sibTransId="{6853D434-E2B4-48A9-ABCF-FF5FDCD65BC2}"/>
    <dgm:cxn modelId="{3F16325B-E3D6-43B4-9B78-34579BAB22C1}" type="presOf" srcId="{7D86293C-C5D8-4E73-AE5A-44729EEA049E}" destId="{C177660B-FD98-4127-AA84-1EE9EEBC468E}" srcOrd="0" destOrd="0" presId="urn:microsoft.com/office/officeart/2008/layout/LinedList"/>
    <dgm:cxn modelId="{5584C267-7EB0-42B4-AF5F-DB0AB75BB439}" type="presOf" srcId="{4BE0F8BB-CA04-4108-BBE4-E4FFD3FD22A0}" destId="{A74BBF74-590A-46C1-8DC7-BCB01C839D58}" srcOrd="0" destOrd="0" presId="urn:microsoft.com/office/officeart/2008/layout/LinedList"/>
    <dgm:cxn modelId="{73EC7A6D-6BFE-4A24-AEC9-10851CB8DE90}" type="presOf" srcId="{F09D5850-4078-47B1-BAE9-AD5A6913032A}" destId="{43C652FA-0EA3-48D4-8EF2-9B56E2CCAAC4}" srcOrd="0" destOrd="0" presId="urn:microsoft.com/office/officeart/2008/layout/LinedList"/>
    <dgm:cxn modelId="{AA333675-9393-4AB2-94E9-7FDD16006F66}" type="presOf" srcId="{643A779C-5600-48F4-B8ED-F7EF4B368B25}" destId="{6EFDE074-B0AA-4778-B2F1-C8D24292DBA9}" srcOrd="0" destOrd="0" presId="urn:microsoft.com/office/officeart/2008/layout/LinedList"/>
    <dgm:cxn modelId="{15436678-C235-4810-811C-AD957AE3002D}" srcId="{F09D5850-4078-47B1-BAE9-AD5A6913032A}" destId="{643A779C-5600-48F4-B8ED-F7EF4B368B25}" srcOrd="2" destOrd="0" parTransId="{7C8D59AE-E7CC-4F1B-96AF-9164295A1C67}" sibTransId="{882DB6CB-F803-4103-A14C-8F7748B38629}"/>
    <dgm:cxn modelId="{C640139D-6D52-4DB2-AD28-E21349B6CD25}" type="presOf" srcId="{FEAF4A13-13EB-42A7-989F-5F7805CCE674}" destId="{8D1BFAE7-852F-4951-8342-3207415E32DB}" srcOrd="0" destOrd="0" presId="urn:microsoft.com/office/officeart/2008/layout/LinedList"/>
    <dgm:cxn modelId="{43E7BF9F-B57E-427D-8BD8-80B15B981E41}" srcId="{F09D5850-4078-47B1-BAE9-AD5A6913032A}" destId="{7D86293C-C5D8-4E73-AE5A-44729EEA049E}" srcOrd="1" destOrd="0" parTransId="{358C9C66-67D5-4155-AA7A-BADCD34F860A}" sibTransId="{9002446E-710E-4316-8735-7005338C2386}"/>
    <dgm:cxn modelId="{43CD0DEB-E373-40E3-ADB5-7E1578E4EAAA}" type="presOf" srcId="{1B8CE236-9691-4DA4-85BB-CDA4E2EE9817}" destId="{80ED22E0-0E5B-4D0A-B0DA-707AF5DBE2B8}" srcOrd="0" destOrd="0" presId="urn:microsoft.com/office/officeart/2008/layout/LinedList"/>
    <dgm:cxn modelId="{75EE86F0-14DA-42E2-A28D-13105C1AE42A}" srcId="{F09D5850-4078-47B1-BAE9-AD5A6913032A}" destId="{FEAF4A13-13EB-42A7-989F-5F7805CCE674}" srcOrd="0" destOrd="0" parTransId="{9093F786-7657-4F99-B448-DC42FDC83B7E}" sibTransId="{C0DCEF08-844B-4BC0-8554-6A0988A8AF82}"/>
    <dgm:cxn modelId="{E161E09D-1976-4A49-97CC-9DB8EC566DFC}" type="presParOf" srcId="{43C652FA-0EA3-48D4-8EF2-9B56E2CCAAC4}" destId="{D9437E45-C776-4044-BA2A-87ED58E3457A}" srcOrd="0" destOrd="0" presId="urn:microsoft.com/office/officeart/2008/layout/LinedList"/>
    <dgm:cxn modelId="{68A39FDE-5521-4970-9B33-C06EAC708B24}" type="presParOf" srcId="{43C652FA-0EA3-48D4-8EF2-9B56E2CCAAC4}" destId="{71CA1591-79C0-4556-A217-F20378681558}" srcOrd="1" destOrd="0" presId="urn:microsoft.com/office/officeart/2008/layout/LinedList"/>
    <dgm:cxn modelId="{C636330C-8BE4-4B91-A9AD-6E989C226676}" type="presParOf" srcId="{71CA1591-79C0-4556-A217-F20378681558}" destId="{8D1BFAE7-852F-4951-8342-3207415E32DB}" srcOrd="0" destOrd="0" presId="urn:microsoft.com/office/officeart/2008/layout/LinedList"/>
    <dgm:cxn modelId="{FDD7F639-6556-4AA2-BCD8-F534DBB9E19E}" type="presParOf" srcId="{71CA1591-79C0-4556-A217-F20378681558}" destId="{976DE906-2834-4467-ABF9-55F177A8FA3F}" srcOrd="1" destOrd="0" presId="urn:microsoft.com/office/officeart/2008/layout/LinedList"/>
    <dgm:cxn modelId="{0EDD9B2B-4C3A-4F65-B5B8-AB53419EE856}" type="presParOf" srcId="{43C652FA-0EA3-48D4-8EF2-9B56E2CCAAC4}" destId="{B3A02428-D830-4311-BF1F-6F6401A5A96D}" srcOrd="2" destOrd="0" presId="urn:microsoft.com/office/officeart/2008/layout/LinedList"/>
    <dgm:cxn modelId="{97D689C6-5FC2-4246-A3E5-D0C74A4EF435}" type="presParOf" srcId="{43C652FA-0EA3-48D4-8EF2-9B56E2CCAAC4}" destId="{D9B31E81-1CE3-46DB-B554-F6948F82F096}" srcOrd="3" destOrd="0" presId="urn:microsoft.com/office/officeart/2008/layout/LinedList"/>
    <dgm:cxn modelId="{ECD8BA0C-BF27-44C5-9C2A-2F4FF575E654}" type="presParOf" srcId="{D9B31E81-1CE3-46DB-B554-F6948F82F096}" destId="{C177660B-FD98-4127-AA84-1EE9EEBC468E}" srcOrd="0" destOrd="0" presId="urn:microsoft.com/office/officeart/2008/layout/LinedList"/>
    <dgm:cxn modelId="{613EC358-78DB-47D4-9FA7-92A9C0B52438}" type="presParOf" srcId="{D9B31E81-1CE3-46DB-B554-F6948F82F096}" destId="{C47B3603-2F52-4180-873B-34A29DD052EA}" srcOrd="1" destOrd="0" presId="urn:microsoft.com/office/officeart/2008/layout/LinedList"/>
    <dgm:cxn modelId="{F621C59B-515E-47FD-A9A2-1995D5FF544A}" type="presParOf" srcId="{43C652FA-0EA3-48D4-8EF2-9B56E2CCAAC4}" destId="{F93E0CA6-2AF8-442E-958E-D33590121C7D}" srcOrd="4" destOrd="0" presId="urn:microsoft.com/office/officeart/2008/layout/LinedList"/>
    <dgm:cxn modelId="{F4C4C33C-415D-40D2-9C65-268AC6C319D8}" type="presParOf" srcId="{43C652FA-0EA3-48D4-8EF2-9B56E2CCAAC4}" destId="{3EF251A3-7D7E-43FF-A6C1-3D23D9E7D004}" srcOrd="5" destOrd="0" presId="urn:microsoft.com/office/officeart/2008/layout/LinedList"/>
    <dgm:cxn modelId="{68D44555-9024-42CF-A33B-F1AB53CCFB43}" type="presParOf" srcId="{3EF251A3-7D7E-43FF-A6C1-3D23D9E7D004}" destId="{6EFDE074-B0AA-4778-B2F1-C8D24292DBA9}" srcOrd="0" destOrd="0" presId="urn:microsoft.com/office/officeart/2008/layout/LinedList"/>
    <dgm:cxn modelId="{FBCB6761-8360-4266-961D-5C1FB42B56FF}" type="presParOf" srcId="{3EF251A3-7D7E-43FF-A6C1-3D23D9E7D004}" destId="{19AE2E7B-8BD8-4821-B20E-10EDB915B20B}" srcOrd="1" destOrd="0" presId="urn:microsoft.com/office/officeart/2008/layout/LinedList"/>
    <dgm:cxn modelId="{DD22BF99-1639-4A4C-A3FD-E1E99BD30513}" type="presParOf" srcId="{43C652FA-0EA3-48D4-8EF2-9B56E2CCAAC4}" destId="{C522DAA8-C940-49F5-A6A6-F50523170AE7}" srcOrd="6" destOrd="0" presId="urn:microsoft.com/office/officeart/2008/layout/LinedList"/>
    <dgm:cxn modelId="{8E2FFD39-2895-45BF-BBF9-938247BEBF6F}" type="presParOf" srcId="{43C652FA-0EA3-48D4-8EF2-9B56E2CCAAC4}" destId="{4320AD52-4543-4195-91CC-A2D88E7349DC}" srcOrd="7" destOrd="0" presId="urn:microsoft.com/office/officeart/2008/layout/LinedList"/>
    <dgm:cxn modelId="{E926CEE3-FD0C-4B26-AFC1-A070EDD64147}" type="presParOf" srcId="{4320AD52-4543-4195-91CC-A2D88E7349DC}" destId="{80ED22E0-0E5B-4D0A-B0DA-707AF5DBE2B8}" srcOrd="0" destOrd="0" presId="urn:microsoft.com/office/officeart/2008/layout/LinedList"/>
    <dgm:cxn modelId="{B249D734-9CBF-47F7-B025-0F605E110E0F}" type="presParOf" srcId="{4320AD52-4543-4195-91CC-A2D88E7349DC}" destId="{85F1DD54-3CF1-4BB4-9B4C-A397A09F1D4C}" srcOrd="1" destOrd="0" presId="urn:microsoft.com/office/officeart/2008/layout/LinedList"/>
    <dgm:cxn modelId="{8A8E964C-0D2E-41D3-B612-5F40048A671F}" type="presParOf" srcId="{43C652FA-0EA3-48D4-8EF2-9B56E2CCAAC4}" destId="{268887AA-7783-4EC8-9A2D-4EE2162597EE}" srcOrd="8" destOrd="0" presId="urn:microsoft.com/office/officeart/2008/layout/LinedList"/>
    <dgm:cxn modelId="{9AABFC25-2181-425D-A2BA-B59834FF995A}" type="presParOf" srcId="{43C652FA-0EA3-48D4-8EF2-9B56E2CCAAC4}" destId="{20B80D43-9795-46A7-AFC1-3D21231850DA}" srcOrd="9" destOrd="0" presId="urn:microsoft.com/office/officeart/2008/layout/LinedList"/>
    <dgm:cxn modelId="{F7AF3E2F-9CCD-4ED2-AC53-41D29738856C}" type="presParOf" srcId="{20B80D43-9795-46A7-AFC1-3D21231850DA}" destId="{A74BBF74-590A-46C1-8DC7-BCB01C839D58}" srcOrd="0" destOrd="0" presId="urn:microsoft.com/office/officeart/2008/layout/LinedList"/>
    <dgm:cxn modelId="{F1E2827C-74A5-4780-931A-EC1419B1BD8C}" type="presParOf" srcId="{20B80D43-9795-46A7-AFC1-3D21231850DA}" destId="{EE91BB8E-B69C-4D08-8692-4645A03C466C}"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5E3D72-5A04-4F50-B69F-A90C51873133}" type="doc">
      <dgm:prSet loTypeId="urn:microsoft.com/office/officeart/2016/7/layout/HorizontalActionList" loCatId="List" qsTypeId="urn:microsoft.com/office/officeart/2005/8/quickstyle/simple2" qsCatId="simple" csTypeId="urn:microsoft.com/office/officeart/2005/8/colors/colorful5" csCatId="colorful"/>
      <dgm:spPr/>
      <dgm:t>
        <a:bodyPr/>
        <a:lstStyle/>
        <a:p>
          <a:endParaRPr lang="en-US"/>
        </a:p>
      </dgm:t>
    </dgm:pt>
    <dgm:pt modelId="{0909CEF2-64B3-4392-88CE-7166ABE5CDCE}">
      <dgm:prSet/>
      <dgm:spPr/>
      <dgm:t>
        <a:bodyPr/>
        <a:lstStyle/>
        <a:p>
          <a:pPr>
            <a:lnSpc>
              <a:spcPct val="100000"/>
            </a:lnSpc>
          </a:pPr>
          <a:r>
            <a:rPr lang="en-US" dirty="0">
              <a:solidFill>
                <a:schemeClr val="tx1"/>
              </a:solidFill>
              <a:latin typeface="Girl Scout Text Book" panose="02020003000000000000" pitchFamily="18" charset="0"/>
            </a:rPr>
            <a:t>Personalize</a:t>
          </a:r>
        </a:p>
      </dgm:t>
    </dgm:pt>
    <dgm:pt modelId="{9BC8E51A-E81D-447A-BD39-5E6523471DE1}" type="parTrans" cxnId="{CB9C86CA-AAD5-4E10-AF45-29BC882B65BB}">
      <dgm:prSet/>
      <dgm:spPr/>
      <dgm:t>
        <a:bodyPr/>
        <a:lstStyle/>
        <a:p>
          <a:endParaRPr lang="en-US"/>
        </a:p>
      </dgm:t>
    </dgm:pt>
    <dgm:pt modelId="{600FBC5B-5239-486C-ACC0-B7DD0394A52E}" type="sibTrans" cxnId="{CB9C86CA-AAD5-4E10-AF45-29BC882B65BB}">
      <dgm:prSet/>
      <dgm:spPr/>
      <dgm:t>
        <a:bodyPr/>
        <a:lstStyle/>
        <a:p>
          <a:endParaRPr lang="en-US"/>
        </a:p>
      </dgm:t>
    </dgm:pt>
    <dgm:pt modelId="{C1AD6A29-3201-44C4-828D-EA0E318A5668}">
      <dgm:prSet/>
      <dgm:spPr/>
      <dgm:t>
        <a:bodyPr/>
        <a:lstStyle/>
        <a:p>
          <a:pPr>
            <a:lnSpc>
              <a:spcPct val="100000"/>
            </a:lnSpc>
          </a:pPr>
          <a:r>
            <a:rPr lang="en-US" dirty="0">
              <a:solidFill>
                <a:schemeClr val="tx1"/>
              </a:solidFill>
              <a:latin typeface="Girl Scout Text Book" panose="02020003000000000000" pitchFamily="18" charset="0"/>
            </a:rPr>
            <a:t>Personalize the Digital Cookie site by uploading weekly videos. Offer cookies through direct shipping and in person delivery.</a:t>
          </a:r>
        </a:p>
      </dgm:t>
    </dgm:pt>
    <dgm:pt modelId="{6E429035-3B85-48A6-9861-D10363BBAE55}" type="parTrans" cxnId="{74DE7818-B06E-47AF-AA2E-5261C62914BD}">
      <dgm:prSet/>
      <dgm:spPr/>
      <dgm:t>
        <a:bodyPr/>
        <a:lstStyle/>
        <a:p>
          <a:endParaRPr lang="en-US"/>
        </a:p>
      </dgm:t>
    </dgm:pt>
    <dgm:pt modelId="{A4BE7CA1-2748-4116-948C-026A386E3EB7}" type="sibTrans" cxnId="{74DE7818-B06E-47AF-AA2E-5261C62914BD}">
      <dgm:prSet/>
      <dgm:spPr/>
      <dgm:t>
        <a:bodyPr/>
        <a:lstStyle/>
        <a:p>
          <a:endParaRPr lang="en-US"/>
        </a:p>
      </dgm:t>
    </dgm:pt>
    <dgm:pt modelId="{C8565B45-3BB0-40DE-9DC8-6937665AB279}">
      <dgm:prSet/>
      <dgm:spPr/>
      <dgm:t>
        <a:bodyPr/>
        <a:lstStyle/>
        <a:p>
          <a:pPr>
            <a:lnSpc>
              <a:spcPct val="100000"/>
            </a:lnSpc>
          </a:pPr>
          <a:r>
            <a:rPr lang="en-US">
              <a:solidFill>
                <a:schemeClr val="tx1"/>
              </a:solidFill>
              <a:latin typeface="Girl Scout Text Book" panose="02020003000000000000" pitchFamily="18" charset="0"/>
            </a:rPr>
            <a:t>Create</a:t>
          </a:r>
        </a:p>
      </dgm:t>
    </dgm:pt>
    <dgm:pt modelId="{A14194D7-CACD-48C4-84A5-8D37681419A9}" type="parTrans" cxnId="{F708D651-6561-456B-A27D-65DD1F5E6C8B}">
      <dgm:prSet/>
      <dgm:spPr/>
      <dgm:t>
        <a:bodyPr/>
        <a:lstStyle/>
        <a:p>
          <a:endParaRPr lang="en-US"/>
        </a:p>
      </dgm:t>
    </dgm:pt>
    <dgm:pt modelId="{68DD0265-AB29-4E44-8272-1E85EA1BF13F}" type="sibTrans" cxnId="{F708D651-6561-456B-A27D-65DD1F5E6C8B}">
      <dgm:prSet/>
      <dgm:spPr/>
      <dgm:t>
        <a:bodyPr/>
        <a:lstStyle/>
        <a:p>
          <a:endParaRPr lang="en-US"/>
        </a:p>
      </dgm:t>
    </dgm:pt>
    <dgm:pt modelId="{44F9FD90-C99A-4935-A43F-039D3BCA74D4}">
      <dgm:prSet/>
      <dgm:spPr/>
      <dgm:t>
        <a:bodyPr/>
        <a:lstStyle/>
        <a:p>
          <a:pPr>
            <a:lnSpc>
              <a:spcPct val="100000"/>
            </a:lnSpc>
          </a:pPr>
          <a:r>
            <a:rPr lang="en-US" dirty="0">
              <a:solidFill>
                <a:schemeClr val="tx1"/>
              </a:solidFill>
              <a:latin typeface="Girl Scout Text Book" panose="02020003000000000000" pitchFamily="18" charset="0"/>
            </a:rPr>
            <a:t>Create a digital marketing campaign on social media to stand out and spread the word.</a:t>
          </a:r>
        </a:p>
      </dgm:t>
    </dgm:pt>
    <dgm:pt modelId="{E5EBD0AD-1778-4CDB-9C8B-5564309ADA36}" type="parTrans" cxnId="{B6151EBA-3D02-48E1-B060-B7938810E1D4}">
      <dgm:prSet/>
      <dgm:spPr/>
      <dgm:t>
        <a:bodyPr/>
        <a:lstStyle/>
        <a:p>
          <a:endParaRPr lang="en-US"/>
        </a:p>
      </dgm:t>
    </dgm:pt>
    <dgm:pt modelId="{21390A27-EC1C-49C4-9C83-22C68028360D}" type="sibTrans" cxnId="{B6151EBA-3D02-48E1-B060-B7938810E1D4}">
      <dgm:prSet/>
      <dgm:spPr/>
      <dgm:t>
        <a:bodyPr/>
        <a:lstStyle/>
        <a:p>
          <a:endParaRPr lang="en-US"/>
        </a:p>
      </dgm:t>
    </dgm:pt>
    <dgm:pt modelId="{8515DAB7-22C4-49BA-9B8A-227BD02B9CF9}">
      <dgm:prSet/>
      <dgm:spPr/>
      <dgm:t>
        <a:bodyPr/>
        <a:lstStyle/>
        <a:p>
          <a:pPr>
            <a:lnSpc>
              <a:spcPct val="100000"/>
            </a:lnSpc>
          </a:pPr>
          <a:r>
            <a:rPr lang="en-US" dirty="0">
              <a:solidFill>
                <a:schemeClr val="tx1"/>
              </a:solidFill>
              <a:latin typeface="Girl Scout Text Book" panose="02020003000000000000" pitchFamily="18" charset="0"/>
            </a:rPr>
            <a:t>Text or call</a:t>
          </a:r>
        </a:p>
      </dgm:t>
    </dgm:pt>
    <dgm:pt modelId="{310864F2-ED7C-40BC-B24E-12E9536F564A}" type="parTrans" cxnId="{3B415305-EBAF-447C-BD5E-7181E0447DD3}">
      <dgm:prSet/>
      <dgm:spPr/>
      <dgm:t>
        <a:bodyPr/>
        <a:lstStyle/>
        <a:p>
          <a:endParaRPr lang="en-US"/>
        </a:p>
      </dgm:t>
    </dgm:pt>
    <dgm:pt modelId="{131F8243-A6F0-42B6-9BA0-D42CDC7E789B}" type="sibTrans" cxnId="{3B415305-EBAF-447C-BD5E-7181E0447DD3}">
      <dgm:prSet/>
      <dgm:spPr/>
      <dgm:t>
        <a:bodyPr/>
        <a:lstStyle/>
        <a:p>
          <a:endParaRPr lang="en-US"/>
        </a:p>
      </dgm:t>
    </dgm:pt>
    <dgm:pt modelId="{9FB47EBE-3B95-4ADA-893E-EB8B9404E4AA}">
      <dgm:prSet/>
      <dgm:spPr/>
      <dgm:t>
        <a:bodyPr/>
        <a:lstStyle/>
        <a:p>
          <a:pPr>
            <a:lnSpc>
              <a:spcPct val="100000"/>
            </a:lnSpc>
          </a:pPr>
          <a:r>
            <a:rPr lang="en-US" dirty="0">
              <a:solidFill>
                <a:schemeClr val="tx1"/>
              </a:solidFill>
              <a:latin typeface="Girl Scout Text Book" panose="02020003000000000000" pitchFamily="18" charset="0"/>
            </a:rPr>
            <a:t>Text or call customers who may not be online to follow up for reorders.</a:t>
          </a:r>
        </a:p>
      </dgm:t>
    </dgm:pt>
    <dgm:pt modelId="{B1191680-A099-44D0-B4D1-A185FDDAE95A}" type="parTrans" cxnId="{BA4B3DF9-B6F2-472B-B2B5-01E42E39228E}">
      <dgm:prSet/>
      <dgm:spPr/>
      <dgm:t>
        <a:bodyPr/>
        <a:lstStyle/>
        <a:p>
          <a:endParaRPr lang="en-US"/>
        </a:p>
      </dgm:t>
    </dgm:pt>
    <dgm:pt modelId="{0D4ED773-8B4E-4B14-A021-7387DA5D7E26}" type="sibTrans" cxnId="{BA4B3DF9-B6F2-472B-B2B5-01E42E39228E}">
      <dgm:prSet/>
      <dgm:spPr/>
      <dgm:t>
        <a:bodyPr/>
        <a:lstStyle/>
        <a:p>
          <a:endParaRPr lang="en-US"/>
        </a:p>
      </dgm:t>
    </dgm:pt>
    <dgm:pt modelId="{DF1F18ED-491B-43F0-BA11-8BBAEF36EDC5}" type="pres">
      <dgm:prSet presAssocID="{505E3D72-5A04-4F50-B69F-A90C51873133}" presName="Name0" presStyleCnt="0">
        <dgm:presLayoutVars>
          <dgm:dir/>
          <dgm:animLvl val="lvl"/>
          <dgm:resizeHandles val="exact"/>
        </dgm:presLayoutVars>
      </dgm:prSet>
      <dgm:spPr/>
    </dgm:pt>
    <dgm:pt modelId="{45FB2A49-8B73-44F7-B168-13474EAF3A72}" type="pres">
      <dgm:prSet presAssocID="{0909CEF2-64B3-4392-88CE-7166ABE5CDCE}" presName="composite" presStyleCnt="0"/>
      <dgm:spPr/>
    </dgm:pt>
    <dgm:pt modelId="{C7A816D7-EF88-467F-8983-720DD2F1A0AC}" type="pres">
      <dgm:prSet presAssocID="{0909CEF2-64B3-4392-88CE-7166ABE5CDCE}" presName="parTx" presStyleLbl="alignNode1" presStyleIdx="0" presStyleCnt="3">
        <dgm:presLayoutVars>
          <dgm:chMax val="0"/>
          <dgm:chPref val="0"/>
        </dgm:presLayoutVars>
      </dgm:prSet>
      <dgm:spPr/>
    </dgm:pt>
    <dgm:pt modelId="{B952935F-ABF0-4427-97DF-592C59CBF8A2}" type="pres">
      <dgm:prSet presAssocID="{0909CEF2-64B3-4392-88CE-7166ABE5CDCE}" presName="desTx" presStyleLbl="alignAccFollowNode1" presStyleIdx="0" presStyleCnt="3">
        <dgm:presLayoutVars/>
      </dgm:prSet>
      <dgm:spPr/>
    </dgm:pt>
    <dgm:pt modelId="{C426E36C-FC40-4B09-92F4-B45248419023}" type="pres">
      <dgm:prSet presAssocID="{600FBC5B-5239-486C-ACC0-B7DD0394A52E}" presName="space" presStyleCnt="0"/>
      <dgm:spPr/>
    </dgm:pt>
    <dgm:pt modelId="{F82C0012-E7FE-4E29-B407-533BABDC72DE}" type="pres">
      <dgm:prSet presAssocID="{C8565B45-3BB0-40DE-9DC8-6937665AB279}" presName="composite" presStyleCnt="0"/>
      <dgm:spPr/>
    </dgm:pt>
    <dgm:pt modelId="{F79E232F-DFD0-4A95-B260-6869CE930BB4}" type="pres">
      <dgm:prSet presAssocID="{C8565B45-3BB0-40DE-9DC8-6937665AB279}" presName="parTx" presStyleLbl="alignNode1" presStyleIdx="1" presStyleCnt="3">
        <dgm:presLayoutVars>
          <dgm:chMax val="0"/>
          <dgm:chPref val="0"/>
        </dgm:presLayoutVars>
      </dgm:prSet>
      <dgm:spPr/>
    </dgm:pt>
    <dgm:pt modelId="{1DB52C26-6F69-41B6-B9E7-2775B2E4FB4E}" type="pres">
      <dgm:prSet presAssocID="{C8565B45-3BB0-40DE-9DC8-6937665AB279}" presName="desTx" presStyleLbl="alignAccFollowNode1" presStyleIdx="1" presStyleCnt="3">
        <dgm:presLayoutVars/>
      </dgm:prSet>
      <dgm:spPr/>
    </dgm:pt>
    <dgm:pt modelId="{97EA6C4C-83E7-4F8E-8A4F-C5F41D8491C3}" type="pres">
      <dgm:prSet presAssocID="{68DD0265-AB29-4E44-8272-1E85EA1BF13F}" presName="space" presStyleCnt="0"/>
      <dgm:spPr/>
    </dgm:pt>
    <dgm:pt modelId="{A1457DAA-1BBB-449F-BD13-A71EB52CFCB5}" type="pres">
      <dgm:prSet presAssocID="{8515DAB7-22C4-49BA-9B8A-227BD02B9CF9}" presName="composite" presStyleCnt="0"/>
      <dgm:spPr/>
    </dgm:pt>
    <dgm:pt modelId="{E16D5C9A-4900-488C-95ED-722EDB3597AC}" type="pres">
      <dgm:prSet presAssocID="{8515DAB7-22C4-49BA-9B8A-227BD02B9CF9}" presName="parTx" presStyleLbl="alignNode1" presStyleIdx="2" presStyleCnt="3">
        <dgm:presLayoutVars>
          <dgm:chMax val="0"/>
          <dgm:chPref val="0"/>
        </dgm:presLayoutVars>
      </dgm:prSet>
      <dgm:spPr/>
    </dgm:pt>
    <dgm:pt modelId="{A0AFB848-9F8F-49CD-8579-192D73964915}" type="pres">
      <dgm:prSet presAssocID="{8515DAB7-22C4-49BA-9B8A-227BD02B9CF9}" presName="desTx" presStyleLbl="alignAccFollowNode1" presStyleIdx="2" presStyleCnt="3">
        <dgm:presLayoutVars/>
      </dgm:prSet>
      <dgm:spPr/>
    </dgm:pt>
  </dgm:ptLst>
  <dgm:cxnLst>
    <dgm:cxn modelId="{3B415305-EBAF-447C-BD5E-7181E0447DD3}" srcId="{505E3D72-5A04-4F50-B69F-A90C51873133}" destId="{8515DAB7-22C4-49BA-9B8A-227BD02B9CF9}" srcOrd="2" destOrd="0" parTransId="{310864F2-ED7C-40BC-B24E-12E9536F564A}" sibTransId="{131F8243-A6F0-42B6-9BA0-D42CDC7E789B}"/>
    <dgm:cxn modelId="{8D046910-7656-456A-91C5-92772F6A1C2F}" type="presOf" srcId="{0909CEF2-64B3-4392-88CE-7166ABE5CDCE}" destId="{C7A816D7-EF88-467F-8983-720DD2F1A0AC}" srcOrd="0" destOrd="0" presId="urn:microsoft.com/office/officeart/2016/7/layout/HorizontalActionList"/>
    <dgm:cxn modelId="{74DE7818-B06E-47AF-AA2E-5261C62914BD}" srcId="{0909CEF2-64B3-4392-88CE-7166ABE5CDCE}" destId="{C1AD6A29-3201-44C4-828D-EA0E318A5668}" srcOrd="0" destOrd="0" parTransId="{6E429035-3B85-48A6-9861-D10363BBAE55}" sibTransId="{A4BE7CA1-2748-4116-948C-026A386E3EB7}"/>
    <dgm:cxn modelId="{7060CA23-C596-4D74-BA38-8191694033A2}" type="presOf" srcId="{C8565B45-3BB0-40DE-9DC8-6937665AB279}" destId="{F79E232F-DFD0-4A95-B260-6869CE930BB4}" srcOrd="0" destOrd="0" presId="urn:microsoft.com/office/officeart/2016/7/layout/HorizontalActionList"/>
    <dgm:cxn modelId="{BA63042E-D76E-4FEB-A2FD-578ACC031B9C}" type="presOf" srcId="{44F9FD90-C99A-4935-A43F-039D3BCA74D4}" destId="{1DB52C26-6F69-41B6-B9E7-2775B2E4FB4E}" srcOrd="0" destOrd="0" presId="urn:microsoft.com/office/officeart/2016/7/layout/HorizontalActionList"/>
    <dgm:cxn modelId="{F708D651-6561-456B-A27D-65DD1F5E6C8B}" srcId="{505E3D72-5A04-4F50-B69F-A90C51873133}" destId="{C8565B45-3BB0-40DE-9DC8-6937665AB279}" srcOrd="1" destOrd="0" parTransId="{A14194D7-CACD-48C4-84A5-8D37681419A9}" sibTransId="{68DD0265-AB29-4E44-8272-1E85EA1BF13F}"/>
    <dgm:cxn modelId="{2E72BF62-5893-4A5C-9F27-8CE1857C206A}" type="presOf" srcId="{C1AD6A29-3201-44C4-828D-EA0E318A5668}" destId="{B952935F-ABF0-4427-97DF-592C59CBF8A2}" srcOrd="0" destOrd="0" presId="urn:microsoft.com/office/officeart/2016/7/layout/HorizontalActionList"/>
    <dgm:cxn modelId="{07BE7793-5D21-478D-802B-2C4F0FE942A8}" type="presOf" srcId="{505E3D72-5A04-4F50-B69F-A90C51873133}" destId="{DF1F18ED-491B-43F0-BA11-8BBAEF36EDC5}" srcOrd="0" destOrd="0" presId="urn:microsoft.com/office/officeart/2016/7/layout/HorizontalActionList"/>
    <dgm:cxn modelId="{6C16A6B9-94D0-4A90-A85B-B5A8CC33650E}" type="presOf" srcId="{9FB47EBE-3B95-4ADA-893E-EB8B9404E4AA}" destId="{A0AFB848-9F8F-49CD-8579-192D73964915}" srcOrd="0" destOrd="0" presId="urn:microsoft.com/office/officeart/2016/7/layout/HorizontalActionList"/>
    <dgm:cxn modelId="{B6151EBA-3D02-48E1-B060-B7938810E1D4}" srcId="{C8565B45-3BB0-40DE-9DC8-6937665AB279}" destId="{44F9FD90-C99A-4935-A43F-039D3BCA74D4}" srcOrd="0" destOrd="0" parTransId="{E5EBD0AD-1778-4CDB-9C8B-5564309ADA36}" sibTransId="{21390A27-EC1C-49C4-9C83-22C68028360D}"/>
    <dgm:cxn modelId="{CB9C86CA-AAD5-4E10-AF45-29BC882B65BB}" srcId="{505E3D72-5A04-4F50-B69F-A90C51873133}" destId="{0909CEF2-64B3-4392-88CE-7166ABE5CDCE}" srcOrd="0" destOrd="0" parTransId="{9BC8E51A-E81D-447A-BD39-5E6523471DE1}" sibTransId="{600FBC5B-5239-486C-ACC0-B7DD0394A52E}"/>
    <dgm:cxn modelId="{BA4B3DF9-B6F2-472B-B2B5-01E42E39228E}" srcId="{8515DAB7-22C4-49BA-9B8A-227BD02B9CF9}" destId="{9FB47EBE-3B95-4ADA-893E-EB8B9404E4AA}" srcOrd="0" destOrd="0" parTransId="{B1191680-A099-44D0-B4D1-A185FDDAE95A}" sibTransId="{0D4ED773-8B4E-4B14-A021-7387DA5D7E26}"/>
    <dgm:cxn modelId="{CEF3D1FE-9987-49DD-9968-6A3CE0131C6A}" type="presOf" srcId="{8515DAB7-22C4-49BA-9B8A-227BD02B9CF9}" destId="{E16D5C9A-4900-488C-95ED-722EDB3597AC}" srcOrd="0" destOrd="0" presId="urn:microsoft.com/office/officeart/2016/7/layout/HorizontalActionList"/>
    <dgm:cxn modelId="{8BCBFA41-8882-47D3-ABCD-0C0E11EB6D2A}" type="presParOf" srcId="{DF1F18ED-491B-43F0-BA11-8BBAEF36EDC5}" destId="{45FB2A49-8B73-44F7-B168-13474EAF3A72}" srcOrd="0" destOrd="0" presId="urn:microsoft.com/office/officeart/2016/7/layout/HorizontalActionList"/>
    <dgm:cxn modelId="{013EC2DD-1D41-4608-8399-811424EBE8C5}" type="presParOf" srcId="{45FB2A49-8B73-44F7-B168-13474EAF3A72}" destId="{C7A816D7-EF88-467F-8983-720DD2F1A0AC}" srcOrd="0" destOrd="0" presId="urn:microsoft.com/office/officeart/2016/7/layout/HorizontalActionList"/>
    <dgm:cxn modelId="{6F2DE34D-DD20-46CD-AFBC-5711A38B8C70}" type="presParOf" srcId="{45FB2A49-8B73-44F7-B168-13474EAF3A72}" destId="{B952935F-ABF0-4427-97DF-592C59CBF8A2}" srcOrd="1" destOrd="0" presId="urn:microsoft.com/office/officeart/2016/7/layout/HorizontalActionList"/>
    <dgm:cxn modelId="{1FDBED59-4487-4871-8F98-A940CE9934E1}" type="presParOf" srcId="{DF1F18ED-491B-43F0-BA11-8BBAEF36EDC5}" destId="{C426E36C-FC40-4B09-92F4-B45248419023}" srcOrd="1" destOrd="0" presId="urn:microsoft.com/office/officeart/2016/7/layout/HorizontalActionList"/>
    <dgm:cxn modelId="{EA1E6520-679A-461C-AD6A-86FDA2C1571D}" type="presParOf" srcId="{DF1F18ED-491B-43F0-BA11-8BBAEF36EDC5}" destId="{F82C0012-E7FE-4E29-B407-533BABDC72DE}" srcOrd="2" destOrd="0" presId="urn:microsoft.com/office/officeart/2016/7/layout/HorizontalActionList"/>
    <dgm:cxn modelId="{D1DC95D1-7C91-4A1A-BE4A-B05F58E9C13E}" type="presParOf" srcId="{F82C0012-E7FE-4E29-B407-533BABDC72DE}" destId="{F79E232F-DFD0-4A95-B260-6869CE930BB4}" srcOrd="0" destOrd="0" presId="urn:microsoft.com/office/officeart/2016/7/layout/HorizontalActionList"/>
    <dgm:cxn modelId="{42378071-2F04-47C4-9326-074D762883FC}" type="presParOf" srcId="{F82C0012-E7FE-4E29-B407-533BABDC72DE}" destId="{1DB52C26-6F69-41B6-B9E7-2775B2E4FB4E}" srcOrd="1" destOrd="0" presId="urn:microsoft.com/office/officeart/2016/7/layout/HorizontalActionList"/>
    <dgm:cxn modelId="{97924050-14B2-463A-B619-C814C63F630E}" type="presParOf" srcId="{DF1F18ED-491B-43F0-BA11-8BBAEF36EDC5}" destId="{97EA6C4C-83E7-4F8E-8A4F-C5F41D8491C3}" srcOrd="3" destOrd="0" presId="urn:microsoft.com/office/officeart/2016/7/layout/HorizontalActionList"/>
    <dgm:cxn modelId="{0993B445-D16F-4C2E-91CF-0902A9F5E55E}" type="presParOf" srcId="{DF1F18ED-491B-43F0-BA11-8BBAEF36EDC5}" destId="{A1457DAA-1BBB-449F-BD13-A71EB52CFCB5}" srcOrd="4" destOrd="0" presId="urn:microsoft.com/office/officeart/2016/7/layout/HorizontalActionList"/>
    <dgm:cxn modelId="{DB1B65FB-134B-416E-BF37-4098BE514899}" type="presParOf" srcId="{A1457DAA-1BBB-449F-BD13-A71EB52CFCB5}" destId="{E16D5C9A-4900-488C-95ED-722EDB3597AC}" srcOrd="0" destOrd="0" presId="urn:microsoft.com/office/officeart/2016/7/layout/HorizontalActionList"/>
    <dgm:cxn modelId="{D310384B-81BF-4F64-B350-4C9B5F6499FB}" type="presParOf" srcId="{A1457DAA-1BBB-449F-BD13-A71EB52CFCB5}" destId="{A0AFB848-9F8F-49CD-8579-192D73964915}" srcOrd="1" destOrd="0" presId="urn:microsoft.com/office/officeart/2016/7/layout/Horizontal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B8D260-E12F-4A16-BBB3-596C47555DB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39063FF-37D8-417C-ABD2-A742F2BAE595}">
      <dgm:prSet/>
      <dgm:spPr/>
      <dgm:t>
        <a:bodyPr/>
        <a:lstStyle/>
        <a:p>
          <a:r>
            <a:rPr lang="en-US" dirty="0"/>
            <a:t>Youth coordinator compiles Direct Delivery participant email list.</a:t>
          </a:r>
        </a:p>
      </dgm:t>
    </dgm:pt>
    <dgm:pt modelId="{16EB074C-FC26-4E56-B5DE-38BE9C5D853A}" type="parTrans" cxnId="{6C4CB168-96D8-4EA4-B8E5-BCA0358E48CD}">
      <dgm:prSet/>
      <dgm:spPr/>
      <dgm:t>
        <a:bodyPr/>
        <a:lstStyle/>
        <a:p>
          <a:endParaRPr lang="en-US"/>
        </a:p>
      </dgm:t>
    </dgm:pt>
    <dgm:pt modelId="{02676716-7C1D-4925-BC79-8301AAE16E25}" type="sibTrans" cxnId="{6C4CB168-96D8-4EA4-B8E5-BCA0358E48CD}">
      <dgm:prSet/>
      <dgm:spPr/>
      <dgm:t>
        <a:bodyPr/>
        <a:lstStyle/>
        <a:p>
          <a:endParaRPr lang="en-US"/>
        </a:p>
      </dgm:t>
    </dgm:pt>
    <dgm:pt modelId="{169B96E5-97E6-44E9-A8C1-A7106EF299DE}">
      <dgm:prSet/>
      <dgm:spPr/>
      <dgm:t>
        <a:bodyPr/>
        <a:lstStyle/>
        <a:p>
          <a:r>
            <a:rPr lang="en-US" dirty="0"/>
            <a:t>Parent/caregiver attends Regional meeting.</a:t>
          </a:r>
        </a:p>
      </dgm:t>
    </dgm:pt>
    <dgm:pt modelId="{42F545EF-159D-4E7B-9E14-4A26D03BBAF6}" type="parTrans" cxnId="{933790D0-DAAC-4E37-9737-AF6E05C255CD}">
      <dgm:prSet/>
      <dgm:spPr/>
      <dgm:t>
        <a:bodyPr/>
        <a:lstStyle/>
        <a:p>
          <a:endParaRPr lang="en-US"/>
        </a:p>
      </dgm:t>
    </dgm:pt>
    <dgm:pt modelId="{C91B545A-4171-4304-8261-5CFD2CA2C943}" type="sibTrans" cxnId="{933790D0-DAAC-4E37-9737-AF6E05C255CD}">
      <dgm:prSet/>
      <dgm:spPr/>
      <dgm:t>
        <a:bodyPr/>
        <a:lstStyle/>
        <a:p>
          <a:endParaRPr lang="en-US"/>
        </a:p>
      </dgm:t>
    </dgm:pt>
    <dgm:pt modelId="{48C1B1B2-4262-4249-8461-D45C4B0665B4}">
      <dgm:prSet/>
      <dgm:spPr/>
      <dgm:t>
        <a:bodyPr/>
        <a:lstStyle/>
        <a:p>
          <a:r>
            <a:rPr lang="en-US" dirty="0"/>
            <a:t>Youth Coordinator or Regional Product Program </a:t>
          </a:r>
          <a:r>
            <a:rPr lang="en-US" dirty="0">
              <a:latin typeface="Girl Scout Text Medium"/>
            </a:rPr>
            <a:t>Manager</a:t>
          </a:r>
          <a:r>
            <a:rPr lang="en-US" dirty="0"/>
            <a:t> manages program assisting parent/caregiver as needed.</a:t>
          </a:r>
        </a:p>
      </dgm:t>
    </dgm:pt>
    <dgm:pt modelId="{19F692EE-134C-4909-887B-0B68CE51D527}" type="parTrans" cxnId="{36B3A021-88EC-4E4A-A401-C64DC7A40EE9}">
      <dgm:prSet/>
      <dgm:spPr/>
      <dgm:t>
        <a:bodyPr/>
        <a:lstStyle/>
        <a:p>
          <a:endParaRPr lang="en-US"/>
        </a:p>
      </dgm:t>
    </dgm:pt>
    <dgm:pt modelId="{51750A73-AE26-4217-B5C8-BE423EEF8F71}" type="sibTrans" cxnId="{36B3A021-88EC-4E4A-A401-C64DC7A40EE9}">
      <dgm:prSet/>
      <dgm:spPr/>
      <dgm:t>
        <a:bodyPr/>
        <a:lstStyle/>
        <a:p>
          <a:endParaRPr lang="en-US"/>
        </a:p>
      </dgm:t>
    </dgm:pt>
    <dgm:pt modelId="{31F61A3A-BFF1-43E7-B178-A8187A27AFFF}">
      <dgm:prSet/>
      <dgm:spPr/>
      <dgm:t>
        <a:bodyPr/>
        <a:lstStyle/>
        <a:p>
          <a:pPr rtl="0"/>
          <a:r>
            <a:rPr lang="en-US" dirty="0"/>
            <a:t>Proceeds are deposited in </a:t>
          </a:r>
          <a:r>
            <a:rPr lang="en-US" dirty="0">
              <a:latin typeface="+mj-lt"/>
            </a:rPr>
            <a:t>a region</a:t>
          </a:r>
          <a:r>
            <a:rPr lang="en-US" b="1" dirty="0">
              <a:latin typeface="+mj-lt"/>
            </a:rPr>
            <a:t>-</a:t>
          </a:r>
          <a:r>
            <a:rPr lang="en-US" b="0" dirty="0">
              <a:latin typeface="+mj-lt"/>
            </a:rPr>
            <a:t>wide </a:t>
          </a:r>
          <a:r>
            <a:rPr lang="en-US" dirty="0">
              <a:latin typeface="+mj-lt"/>
            </a:rPr>
            <a:t>account</a:t>
          </a:r>
          <a:r>
            <a:rPr lang="en-US" dirty="0"/>
            <a:t>.</a:t>
          </a:r>
        </a:p>
      </dgm:t>
    </dgm:pt>
    <dgm:pt modelId="{62DC83A3-EA36-4883-84EB-5B287AE214D5}" type="parTrans" cxnId="{F57D0F7D-5B18-45DA-BAD0-EB6688E14A54}">
      <dgm:prSet/>
      <dgm:spPr/>
      <dgm:t>
        <a:bodyPr/>
        <a:lstStyle/>
        <a:p>
          <a:endParaRPr lang="en-US"/>
        </a:p>
      </dgm:t>
    </dgm:pt>
    <dgm:pt modelId="{729ABE99-D555-45EF-A867-8ECC8E8EDA27}" type="sibTrans" cxnId="{F57D0F7D-5B18-45DA-BAD0-EB6688E14A54}">
      <dgm:prSet/>
      <dgm:spPr/>
      <dgm:t>
        <a:bodyPr/>
        <a:lstStyle/>
        <a:p>
          <a:endParaRPr lang="en-US"/>
        </a:p>
      </dgm:t>
    </dgm:pt>
    <dgm:pt modelId="{754043DD-949B-4AF0-BE72-F849CECA928F}">
      <dgm:prSet/>
      <dgm:spPr/>
      <dgm:t>
        <a:bodyPr/>
        <a:lstStyle/>
        <a:p>
          <a:r>
            <a:rPr lang="en-US" dirty="0"/>
            <a:t>Participating girls vote on use of proceeds within their region.</a:t>
          </a:r>
        </a:p>
      </dgm:t>
    </dgm:pt>
    <dgm:pt modelId="{B994C11F-8075-4E77-AFE8-D4D883CDD4E7}" type="parTrans" cxnId="{6E0D260D-45EC-46F4-BDAB-1AA87A6306EA}">
      <dgm:prSet/>
      <dgm:spPr/>
      <dgm:t>
        <a:bodyPr/>
        <a:lstStyle/>
        <a:p>
          <a:endParaRPr lang="en-US"/>
        </a:p>
      </dgm:t>
    </dgm:pt>
    <dgm:pt modelId="{092A9D46-E28F-4556-AA78-A93B3CE9326F}" type="sibTrans" cxnId="{6E0D260D-45EC-46F4-BDAB-1AA87A6306EA}">
      <dgm:prSet/>
      <dgm:spPr/>
      <dgm:t>
        <a:bodyPr/>
        <a:lstStyle/>
        <a:p>
          <a:endParaRPr lang="en-US"/>
        </a:p>
      </dgm:t>
    </dgm:pt>
    <dgm:pt modelId="{C76D764C-B32B-4FEA-81FC-D1FC59216DDE}">
      <dgm:prSet/>
      <dgm:spPr/>
      <dgm:t>
        <a:bodyPr/>
        <a:lstStyle/>
        <a:p>
          <a:r>
            <a:rPr lang="en-US" dirty="0"/>
            <a:t>Established deadlines are maintained.</a:t>
          </a:r>
        </a:p>
      </dgm:t>
    </dgm:pt>
    <dgm:pt modelId="{B22942B8-5B7B-40AF-BDBC-21F5CA6A8A16}" type="parTrans" cxnId="{65B2CE30-461A-4A0A-BE9F-17834AB6832C}">
      <dgm:prSet/>
      <dgm:spPr/>
      <dgm:t>
        <a:bodyPr/>
        <a:lstStyle/>
        <a:p>
          <a:endParaRPr lang="en-US"/>
        </a:p>
      </dgm:t>
    </dgm:pt>
    <dgm:pt modelId="{8202BE49-3F9A-44D6-8BAD-DA05050C6F64}" type="sibTrans" cxnId="{65B2CE30-461A-4A0A-BE9F-17834AB6832C}">
      <dgm:prSet/>
      <dgm:spPr/>
      <dgm:t>
        <a:bodyPr/>
        <a:lstStyle/>
        <a:p>
          <a:endParaRPr lang="en-US"/>
        </a:p>
      </dgm:t>
    </dgm:pt>
    <dgm:pt modelId="{D0C15269-B0ED-4190-BFC9-ED77892404F6}" type="pres">
      <dgm:prSet presAssocID="{57B8D260-E12F-4A16-BBB3-596C47555DBA}" presName="vert0" presStyleCnt="0">
        <dgm:presLayoutVars>
          <dgm:dir/>
          <dgm:animOne val="branch"/>
          <dgm:animLvl val="lvl"/>
        </dgm:presLayoutVars>
      </dgm:prSet>
      <dgm:spPr/>
    </dgm:pt>
    <dgm:pt modelId="{5B9D1D00-37C8-499E-88EC-0FBC94DA89FE}" type="pres">
      <dgm:prSet presAssocID="{639063FF-37D8-417C-ABD2-A742F2BAE595}" presName="thickLine" presStyleLbl="alignNode1" presStyleIdx="0" presStyleCnt="6"/>
      <dgm:spPr/>
    </dgm:pt>
    <dgm:pt modelId="{E18B9173-EF42-4C73-B450-91BA8DE62F13}" type="pres">
      <dgm:prSet presAssocID="{639063FF-37D8-417C-ABD2-A742F2BAE595}" presName="horz1" presStyleCnt="0"/>
      <dgm:spPr/>
    </dgm:pt>
    <dgm:pt modelId="{C0D89DDC-AFB2-4F8A-B74A-889264E520E4}" type="pres">
      <dgm:prSet presAssocID="{639063FF-37D8-417C-ABD2-A742F2BAE595}" presName="tx1" presStyleLbl="revTx" presStyleIdx="0" presStyleCnt="6"/>
      <dgm:spPr/>
    </dgm:pt>
    <dgm:pt modelId="{469FC8A5-E93E-4CD5-B1BF-3EFBCD81A4F9}" type="pres">
      <dgm:prSet presAssocID="{639063FF-37D8-417C-ABD2-A742F2BAE595}" presName="vert1" presStyleCnt="0"/>
      <dgm:spPr/>
    </dgm:pt>
    <dgm:pt modelId="{800F86E2-948A-4ACB-9619-E9E67C117769}" type="pres">
      <dgm:prSet presAssocID="{169B96E5-97E6-44E9-A8C1-A7106EF299DE}" presName="thickLine" presStyleLbl="alignNode1" presStyleIdx="1" presStyleCnt="6"/>
      <dgm:spPr/>
    </dgm:pt>
    <dgm:pt modelId="{C315CE16-2A63-4CD3-9AF4-351A78F1E0A7}" type="pres">
      <dgm:prSet presAssocID="{169B96E5-97E6-44E9-A8C1-A7106EF299DE}" presName="horz1" presStyleCnt="0"/>
      <dgm:spPr/>
    </dgm:pt>
    <dgm:pt modelId="{5B96B944-093C-4B60-8747-B37811133790}" type="pres">
      <dgm:prSet presAssocID="{169B96E5-97E6-44E9-A8C1-A7106EF299DE}" presName="tx1" presStyleLbl="revTx" presStyleIdx="1" presStyleCnt="6"/>
      <dgm:spPr/>
    </dgm:pt>
    <dgm:pt modelId="{AF5325CD-BF01-42CC-AB4F-87FC0855B72E}" type="pres">
      <dgm:prSet presAssocID="{169B96E5-97E6-44E9-A8C1-A7106EF299DE}" presName="vert1" presStyleCnt="0"/>
      <dgm:spPr/>
    </dgm:pt>
    <dgm:pt modelId="{D084218B-4C5D-4EE8-A435-BD69652CDD08}" type="pres">
      <dgm:prSet presAssocID="{48C1B1B2-4262-4249-8461-D45C4B0665B4}" presName="thickLine" presStyleLbl="alignNode1" presStyleIdx="2" presStyleCnt="6"/>
      <dgm:spPr/>
    </dgm:pt>
    <dgm:pt modelId="{DBCB0B54-5E97-42E3-9F18-A28951268BC5}" type="pres">
      <dgm:prSet presAssocID="{48C1B1B2-4262-4249-8461-D45C4B0665B4}" presName="horz1" presStyleCnt="0"/>
      <dgm:spPr/>
    </dgm:pt>
    <dgm:pt modelId="{8C3DD671-141B-4F36-A180-A23C7FC3A3F7}" type="pres">
      <dgm:prSet presAssocID="{48C1B1B2-4262-4249-8461-D45C4B0665B4}" presName="tx1" presStyleLbl="revTx" presStyleIdx="2" presStyleCnt="6"/>
      <dgm:spPr/>
    </dgm:pt>
    <dgm:pt modelId="{38823F56-F90E-4826-B4C0-14443A8836D6}" type="pres">
      <dgm:prSet presAssocID="{48C1B1B2-4262-4249-8461-D45C4B0665B4}" presName="vert1" presStyleCnt="0"/>
      <dgm:spPr/>
    </dgm:pt>
    <dgm:pt modelId="{B2EF88BA-7BD6-47B6-BCA0-A0DC3D10C13F}" type="pres">
      <dgm:prSet presAssocID="{31F61A3A-BFF1-43E7-B178-A8187A27AFFF}" presName="thickLine" presStyleLbl="alignNode1" presStyleIdx="3" presStyleCnt="6"/>
      <dgm:spPr/>
    </dgm:pt>
    <dgm:pt modelId="{09D55821-41BD-402B-9C35-CECD8AE4E42E}" type="pres">
      <dgm:prSet presAssocID="{31F61A3A-BFF1-43E7-B178-A8187A27AFFF}" presName="horz1" presStyleCnt="0"/>
      <dgm:spPr/>
    </dgm:pt>
    <dgm:pt modelId="{08734C2B-E1A2-4BC0-8B1D-2DBF58238B79}" type="pres">
      <dgm:prSet presAssocID="{31F61A3A-BFF1-43E7-B178-A8187A27AFFF}" presName="tx1" presStyleLbl="revTx" presStyleIdx="3" presStyleCnt="6"/>
      <dgm:spPr/>
    </dgm:pt>
    <dgm:pt modelId="{2DC170D9-A491-414A-A610-DA5CE1FF046C}" type="pres">
      <dgm:prSet presAssocID="{31F61A3A-BFF1-43E7-B178-A8187A27AFFF}" presName="vert1" presStyleCnt="0"/>
      <dgm:spPr/>
    </dgm:pt>
    <dgm:pt modelId="{3755CE5C-E1BC-4941-96A5-D7861691AE38}" type="pres">
      <dgm:prSet presAssocID="{754043DD-949B-4AF0-BE72-F849CECA928F}" presName="thickLine" presStyleLbl="alignNode1" presStyleIdx="4" presStyleCnt="6"/>
      <dgm:spPr/>
    </dgm:pt>
    <dgm:pt modelId="{F5142410-76EB-40E3-BD23-63E61BF8863C}" type="pres">
      <dgm:prSet presAssocID="{754043DD-949B-4AF0-BE72-F849CECA928F}" presName="horz1" presStyleCnt="0"/>
      <dgm:spPr/>
    </dgm:pt>
    <dgm:pt modelId="{D9D8A850-E996-4E49-A335-95CBD09D5327}" type="pres">
      <dgm:prSet presAssocID="{754043DD-949B-4AF0-BE72-F849CECA928F}" presName="tx1" presStyleLbl="revTx" presStyleIdx="4" presStyleCnt="6"/>
      <dgm:spPr/>
    </dgm:pt>
    <dgm:pt modelId="{AFE1EF32-34B3-445C-9B3A-92BACE8835DB}" type="pres">
      <dgm:prSet presAssocID="{754043DD-949B-4AF0-BE72-F849CECA928F}" presName="vert1" presStyleCnt="0"/>
      <dgm:spPr/>
    </dgm:pt>
    <dgm:pt modelId="{FBDDB2B7-E10A-4C09-8EEE-77FB231F59DB}" type="pres">
      <dgm:prSet presAssocID="{C76D764C-B32B-4FEA-81FC-D1FC59216DDE}" presName="thickLine" presStyleLbl="alignNode1" presStyleIdx="5" presStyleCnt="6"/>
      <dgm:spPr/>
    </dgm:pt>
    <dgm:pt modelId="{38A918EF-B022-4721-9C08-E983AE5C4FEE}" type="pres">
      <dgm:prSet presAssocID="{C76D764C-B32B-4FEA-81FC-D1FC59216DDE}" presName="horz1" presStyleCnt="0"/>
      <dgm:spPr/>
    </dgm:pt>
    <dgm:pt modelId="{D30C4711-FD43-441E-97F7-50281DB2A17D}" type="pres">
      <dgm:prSet presAssocID="{C76D764C-B32B-4FEA-81FC-D1FC59216DDE}" presName="tx1" presStyleLbl="revTx" presStyleIdx="5" presStyleCnt="6"/>
      <dgm:spPr/>
    </dgm:pt>
    <dgm:pt modelId="{C41DD2FA-211D-4DC6-8BFD-E6DB628C0D72}" type="pres">
      <dgm:prSet presAssocID="{C76D764C-B32B-4FEA-81FC-D1FC59216DDE}" presName="vert1" presStyleCnt="0"/>
      <dgm:spPr/>
    </dgm:pt>
  </dgm:ptLst>
  <dgm:cxnLst>
    <dgm:cxn modelId="{6E0D260D-45EC-46F4-BDAB-1AA87A6306EA}" srcId="{57B8D260-E12F-4A16-BBB3-596C47555DBA}" destId="{754043DD-949B-4AF0-BE72-F849CECA928F}" srcOrd="4" destOrd="0" parTransId="{B994C11F-8075-4E77-AFE8-D4D883CDD4E7}" sibTransId="{092A9D46-E28F-4556-AA78-A93B3CE9326F}"/>
    <dgm:cxn modelId="{36B3A021-88EC-4E4A-A401-C64DC7A40EE9}" srcId="{57B8D260-E12F-4A16-BBB3-596C47555DBA}" destId="{48C1B1B2-4262-4249-8461-D45C4B0665B4}" srcOrd="2" destOrd="0" parTransId="{19F692EE-134C-4909-887B-0B68CE51D527}" sibTransId="{51750A73-AE26-4217-B5C8-BE423EEF8F71}"/>
    <dgm:cxn modelId="{65B2CE30-461A-4A0A-BE9F-17834AB6832C}" srcId="{57B8D260-E12F-4A16-BBB3-596C47555DBA}" destId="{C76D764C-B32B-4FEA-81FC-D1FC59216DDE}" srcOrd="5" destOrd="0" parTransId="{B22942B8-5B7B-40AF-BDBC-21F5CA6A8A16}" sibTransId="{8202BE49-3F9A-44D6-8BAD-DA05050C6F64}"/>
    <dgm:cxn modelId="{72D4C43F-3FC9-467E-8F47-E513231B1E71}" type="presOf" srcId="{754043DD-949B-4AF0-BE72-F849CECA928F}" destId="{D9D8A850-E996-4E49-A335-95CBD09D5327}" srcOrd="0" destOrd="0" presId="urn:microsoft.com/office/officeart/2008/layout/LinedList"/>
    <dgm:cxn modelId="{58DB5540-AB1E-4341-9D2B-54BDE5278099}" type="presOf" srcId="{48C1B1B2-4262-4249-8461-D45C4B0665B4}" destId="{8C3DD671-141B-4F36-A180-A23C7FC3A3F7}" srcOrd="0" destOrd="0" presId="urn:microsoft.com/office/officeart/2008/layout/LinedList"/>
    <dgm:cxn modelId="{8559AA48-667C-4191-8C1F-3300B456E036}" type="presOf" srcId="{57B8D260-E12F-4A16-BBB3-596C47555DBA}" destId="{D0C15269-B0ED-4190-BFC9-ED77892404F6}" srcOrd="0" destOrd="0" presId="urn:microsoft.com/office/officeart/2008/layout/LinedList"/>
    <dgm:cxn modelId="{6C4CB168-96D8-4EA4-B8E5-BCA0358E48CD}" srcId="{57B8D260-E12F-4A16-BBB3-596C47555DBA}" destId="{639063FF-37D8-417C-ABD2-A742F2BAE595}" srcOrd="0" destOrd="0" parTransId="{16EB074C-FC26-4E56-B5DE-38BE9C5D853A}" sibTransId="{02676716-7C1D-4925-BC79-8301AAE16E25}"/>
    <dgm:cxn modelId="{F57D0F7D-5B18-45DA-BAD0-EB6688E14A54}" srcId="{57B8D260-E12F-4A16-BBB3-596C47555DBA}" destId="{31F61A3A-BFF1-43E7-B178-A8187A27AFFF}" srcOrd="3" destOrd="0" parTransId="{62DC83A3-EA36-4883-84EB-5B287AE214D5}" sibTransId="{729ABE99-D555-45EF-A867-8ECC8E8EDA27}"/>
    <dgm:cxn modelId="{EF9FF2A0-EC6F-4E52-8AAB-26B5A53E763A}" type="presOf" srcId="{639063FF-37D8-417C-ABD2-A742F2BAE595}" destId="{C0D89DDC-AFB2-4F8A-B74A-889264E520E4}" srcOrd="0" destOrd="0" presId="urn:microsoft.com/office/officeart/2008/layout/LinedList"/>
    <dgm:cxn modelId="{5C37A7AE-90BF-417D-9F3B-3EE530F4B5C2}" type="presOf" srcId="{169B96E5-97E6-44E9-A8C1-A7106EF299DE}" destId="{5B96B944-093C-4B60-8747-B37811133790}" srcOrd="0" destOrd="0" presId="urn:microsoft.com/office/officeart/2008/layout/LinedList"/>
    <dgm:cxn modelId="{A616ADCA-5842-4DF8-BE43-A635D5E55B11}" type="presOf" srcId="{31F61A3A-BFF1-43E7-B178-A8187A27AFFF}" destId="{08734C2B-E1A2-4BC0-8B1D-2DBF58238B79}" srcOrd="0" destOrd="0" presId="urn:microsoft.com/office/officeart/2008/layout/LinedList"/>
    <dgm:cxn modelId="{933790D0-DAAC-4E37-9737-AF6E05C255CD}" srcId="{57B8D260-E12F-4A16-BBB3-596C47555DBA}" destId="{169B96E5-97E6-44E9-A8C1-A7106EF299DE}" srcOrd="1" destOrd="0" parTransId="{42F545EF-159D-4E7B-9E14-4A26D03BBAF6}" sibTransId="{C91B545A-4171-4304-8261-5CFD2CA2C943}"/>
    <dgm:cxn modelId="{B521EEE0-FC61-4743-B8E2-C434CD672D2B}" type="presOf" srcId="{C76D764C-B32B-4FEA-81FC-D1FC59216DDE}" destId="{D30C4711-FD43-441E-97F7-50281DB2A17D}" srcOrd="0" destOrd="0" presId="urn:microsoft.com/office/officeart/2008/layout/LinedList"/>
    <dgm:cxn modelId="{9078B5BA-C3E3-44BE-B3E5-D8C48CFC2354}" type="presParOf" srcId="{D0C15269-B0ED-4190-BFC9-ED77892404F6}" destId="{5B9D1D00-37C8-499E-88EC-0FBC94DA89FE}" srcOrd="0" destOrd="0" presId="urn:microsoft.com/office/officeart/2008/layout/LinedList"/>
    <dgm:cxn modelId="{B93D6247-ADF3-4EFD-B60F-513C394B45C0}" type="presParOf" srcId="{D0C15269-B0ED-4190-BFC9-ED77892404F6}" destId="{E18B9173-EF42-4C73-B450-91BA8DE62F13}" srcOrd="1" destOrd="0" presId="urn:microsoft.com/office/officeart/2008/layout/LinedList"/>
    <dgm:cxn modelId="{A4655510-5E9F-4E3E-B02D-DA49E4CF0C66}" type="presParOf" srcId="{E18B9173-EF42-4C73-B450-91BA8DE62F13}" destId="{C0D89DDC-AFB2-4F8A-B74A-889264E520E4}" srcOrd="0" destOrd="0" presId="urn:microsoft.com/office/officeart/2008/layout/LinedList"/>
    <dgm:cxn modelId="{7276266B-CAC1-4190-A499-662620AB0DDC}" type="presParOf" srcId="{E18B9173-EF42-4C73-B450-91BA8DE62F13}" destId="{469FC8A5-E93E-4CD5-B1BF-3EFBCD81A4F9}" srcOrd="1" destOrd="0" presId="urn:microsoft.com/office/officeart/2008/layout/LinedList"/>
    <dgm:cxn modelId="{ED4F3583-49CA-4CB9-B2D4-0ACB7A41D1CA}" type="presParOf" srcId="{D0C15269-B0ED-4190-BFC9-ED77892404F6}" destId="{800F86E2-948A-4ACB-9619-E9E67C117769}" srcOrd="2" destOrd="0" presId="urn:microsoft.com/office/officeart/2008/layout/LinedList"/>
    <dgm:cxn modelId="{FACE34A7-8176-44AF-90C7-FE7859F39FF7}" type="presParOf" srcId="{D0C15269-B0ED-4190-BFC9-ED77892404F6}" destId="{C315CE16-2A63-4CD3-9AF4-351A78F1E0A7}" srcOrd="3" destOrd="0" presId="urn:microsoft.com/office/officeart/2008/layout/LinedList"/>
    <dgm:cxn modelId="{12891344-4D8C-4916-B9ED-20FC007CA92C}" type="presParOf" srcId="{C315CE16-2A63-4CD3-9AF4-351A78F1E0A7}" destId="{5B96B944-093C-4B60-8747-B37811133790}" srcOrd="0" destOrd="0" presId="urn:microsoft.com/office/officeart/2008/layout/LinedList"/>
    <dgm:cxn modelId="{0F9F3F57-2655-4220-ACFC-B2D6145A736C}" type="presParOf" srcId="{C315CE16-2A63-4CD3-9AF4-351A78F1E0A7}" destId="{AF5325CD-BF01-42CC-AB4F-87FC0855B72E}" srcOrd="1" destOrd="0" presId="urn:microsoft.com/office/officeart/2008/layout/LinedList"/>
    <dgm:cxn modelId="{2D9C742A-3B12-45B3-B6BA-A6311C68D850}" type="presParOf" srcId="{D0C15269-B0ED-4190-BFC9-ED77892404F6}" destId="{D084218B-4C5D-4EE8-A435-BD69652CDD08}" srcOrd="4" destOrd="0" presId="urn:microsoft.com/office/officeart/2008/layout/LinedList"/>
    <dgm:cxn modelId="{5352098D-C698-4036-8A87-4D64DB81EECC}" type="presParOf" srcId="{D0C15269-B0ED-4190-BFC9-ED77892404F6}" destId="{DBCB0B54-5E97-42E3-9F18-A28951268BC5}" srcOrd="5" destOrd="0" presId="urn:microsoft.com/office/officeart/2008/layout/LinedList"/>
    <dgm:cxn modelId="{33B7459D-A015-46C0-93D6-B05941565840}" type="presParOf" srcId="{DBCB0B54-5E97-42E3-9F18-A28951268BC5}" destId="{8C3DD671-141B-4F36-A180-A23C7FC3A3F7}" srcOrd="0" destOrd="0" presId="urn:microsoft.com/office/officeart/2008/layout/LinedList"/>
    <dgm:cxn modelId="{52583A63-F14B-4042-A5BD-1F8D6B3D3069}" type="presParOf" srcId="{DBCB0B54-5E97-42E3-9F18-A28951268BC5}" destId="{38823F56-F90E-4826-B4C0-14443A8836D6}" srcOrd="1" destOrd="0" presId="urn:microsoft.com/office/officeart/2008/layout/LinedList"/>
    <dgm:cxn modelId="{17F1F7EE-EBBC-49DF-A333-B9519421867D}" type="presParOf" srcId="{D0C15269-B0ED-4190-BFC9-ED77892404F6}" destId="{B2EF88BA-7BD6-47B6-BCA0-A0DC3D10C13F}" srcOrd="6" destOrd="0" presId="urn:microsoft.com/office/officeart/2008/layout/LinedList"/>
    <dgm:cxn modelId="{1E8ED423-65DF-4AA5-9E2C-65ED4968B603}" type="presParOf" srcId="{D0C15269-B0ED-4190-BFC9-ED77892404F6}" destId="{09D55821-41BD-402B-9C35-CECD8AE4E42E}" srcOrd="7" destOrd="0" presId="urn:microsoft.com/office/officeart/2008/layout/LinedList"/>
    <dgm:cxn modelId="{9812A796-ACED-4D4C-B73C-99C4BF76631B}" type="presParOf" srcId="{09D55821-41BD-402B-9C35-CECD8AE4E42E}" destId="{08734C2B-E1A2-4BC0-8B1D-2DBF58238B79}" srcOrd="0" destOrd="0" presId="urn:microsoft.com/office/officeart/2008/layout/LinedList"/>
    <dgm:cxn modelId="{2DDCA825-06BB-4457-A31F-6AFF1C013244}" type="presParOf" srcId="{09D55821-41BD-402B-9C35-CECD8AE4E42E}" destId="{2DC170D9-A491-414A-A610-DA5CE1FF046C}" srcOrd="1" destOrd="0" presId="urn:microsoft.com/office/officeart/2008/layout/LinedList"/>
    <dgm:cxn modelId="{20D9DF63-54AC-4713-B3A0-4DE9DE959745}" type="presParOf" srcId="{D0C15269-B0ED-4190-BFC9-ED77892404F6}" destId="{3755CE5C-E1BC-4941-96A5-D7861691AE38}" srcOrd="8" destOrd="0" presId="urn:microsoft.com/office/officeart/2008/layout/LinedList"/>
    <dgm:cxn modelId="{0DB968D3-0841-428C-96F0-7252ED9BDD31}" type="presParOf" srcId="{D0C15269-B0ED-4190-BFC9-ED77892404F6}" destId="{F5142410-76EB-40E3-BD23-63E61BF8863C}" srcOrd="9" destOrd="0" presId="urn:microsoft.com/office/officeart/2008/layout/LinedList"/>
    <dgm:cxn modelId="{89B6E3A1-1F33-43A6-A7CA-9557106AE036}" type="presParOf" srcId="{F5142410-76EB-40E3-BD23-63E61BF8863C}" destId="{D9D8A850-E996-4E49-A335-95CBD09D5327}" srcOrd="0" destOrd="0" presId="urn:microsoft.com/office/officeart/2008/layout/LinedList"/>
    <dgm:cxn modelId="{2DA1365C-B2E8-4C8C-900C-F3AB8DE8DF10}" type="presParOf" srcId="{F5142410-76EB-40E3-BD23-63E61BF8863C}" destId="{AFE1EF32-34B3-445C-9B3A-92BACE8835DB}" srcOrd="1" destOrd="0" presId="urn:microsoft.com/office/officeart/2008/layout/LinedList"/>
    <dgm:cxn modelId="{0D90BC0B-2025-4A8A-92E4-848DA616C4B1}" type="presParOf" srcId="{D0C15269-B0ED-4190-BFC9-ED77892404F6}" destId="{FBDDB2B7-E10A-4C09-8EEE-77FB231F59DB}" srcOrd="10" destOrd="0" presId="urn:microsoft.com/office/officeart/2008/layout/LinedList"/>
    <dgm:cxn modelId="{05B13819-197A-4769-AF4C-145A2D27C942}" type="presParOf" srcId="{D0C15269-B0ED-4190-BFC9-ED77892404F6}" destId="{38A918EF-B022-4721-9C08-E983AE5C4FEE}" srcOrd="11" destOrd="0" presId="urn:microsoft.com/office/officeart/2008/layout/LinedList"/>
    <dgm:cxn modelId="{DA2F0ADB-92F4-4EF6-980E-38F09C9D1707}" type="presParOf" srcId="{38A918EF-B022-4721-9C08-E983AE5C4FEE}" destId="{D30C4711-FD43-441E-97F7-50281DB2A17D}" srcOrd="0" destOrd="0" presId="urn:microsoft.com/office/officeart/2008/layout/LinedList"/>
    <dgm:cxn modelId="{AE8A9440-0D15-482C-8494-1727E70C4AF7}" type="presParOf" srcId="{38A918EF-B022-4721-9C08-E983AE5C4FEE}" destId="{C41DD2FA-211D-4DC6-8BFD-E6DB628C0D72}"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607403-395A-499F-96E5-474D0BFF853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CEEF37E-91D8-43F0-AC88-056BC071A181}">
      <dgm:prSet custT="1"/>
      <dgm:spPr/>
      <dgm:t>
        <a:bodyPr/>
        <a:lstStyle/>
        <a:p>
          <a:r>
            <a:rPr lang="en-US" sz="2800" dirty="0"/>
            <a:t>Delivered to regional office</a:t>
          </a:r>
        </a:p>
      </dgm:t>
    </dgm:pt>
    <dgm:pt modelId="{AD176AA6-BE9A-454C-B4EB-1C81CD8F7C45}" type="parTrans" cxnId="{E6BB97A2-96B0-4E60-A1A5-BBD0FF044B68}">
      <dgm:prSet/>
      <dgm:spPr/>
      <dgm:t>
        <a:bodyPr/>
        <a:lstStyle/>
        <a:p>
          <a:endParaRPr lang="en-US"/>
        </a:p>
      </dgm:t>
    </dgm:pt>
    <dgm:pt modelId="{4E2BB373-9F5A-4694-8C46-625FA415216F}" type="sibTrans" cxnId="{E6BB97A2-96B0-4E60-A1A5-BBD0FF044B68}">
      <dgm:prSet/>
      <dgm:spPr/>
      <dgm:t>
        <a:bodyPr/>
        <a:lstStyle/>
        <a:p>
          <a:endParaRPr lang="en-US"/>
        </a:p>
      </dgm:t>
    </dgm:pt>
    <dgm:pt modelId="{DF1EC117-606C-401F-A0F9-15652A96DBEE}">
      <dgm:prSet custT="1"/>
      <dgm:spPr/>
      <dgm:t>
        <a:bodyPr/>
        <a:lstStyle/>
        <a:p>
          <a:r>
            <a:rPr lang="en-US" sz="2800" dirty="0"/>
            <a:t>Youth coordinator will contact parent/caregiver to arrange for pick up of rewards </a:t>
          </a:r>
        </a:p>
      </dgm:t>
    </dgm:pt>
    <dgm:pt modelId="{BFBE69BC-3238-4C40-86D4-D86FECED2D64}" type="parTrans" cxnId="{547F37E3-C223-4B32-9320-7347F5F2424E}">
      <dgm:prSet/>
      <dgm:spPr/>
      <dgm:t>
        <a:bodyPr/>
        <a:lstStyle/>
        <a:p>
          <a:endParaRPr lang="en-US"/>
        </a:p>
      </dgm:t>
    </dgm:pt>
    <dgm:pt modelId="{13736FF9-021E-47C6-9E25-34E95E86F1DB}" type="sibTrans" cxnId="{547F37E3-C223-4B32-9320-7347F5F2424E}">
      <dgm:prSet/>
      <dgm:spPr/>
      <dgm:t>
        <a:bodyPr/>
        <a:lstStyle/>
        <a:p>
          <a:endParaRPr lang="en-US"/>
        </a:p>
      </dgm:t>
    </dgm:pt>
    <dgm:pt modelId="{C158ECD6-7395-4FD6-B1E6-8B84B346A882}">
      <dgm:prSet custT="1"/>
      <dgm:spPr/>
      <dgm:t>
        <a:bodyPr/>
        <a:lstStyle/>
        <a:p>
          <a:r>
            <a:rPr lang="en-US" sz="2800" dirty="0"/>
            <a:t>Rewards are held at council office for one year</a:t>
          </a:r>
        </a:p>
      </dgm:t>
    </dgm:pt>
    <dgm:pt modelId="{43CE8FCF-6D2B-4656-8794-20F36CF66F31}" type="parTrans" cxnId="{31FDFF79-1B99-418A-A989-200102B47F86}">
      <dgm:prSet/>
      <dgm:spPr/>
      <dgm:t>
        <a:bodyPr/>
        <a:lstStyle/>
        <a:p>
          <a:endParaRPr lang="en-US"/>
        </a:p>
      </dgm:t>
    </dgm:pt>
    <dgm:pt modelId="{F56C74A7-C298-4DA4-95CA-AED0694E167F}" type="sibTrans" cxnId="{31FDFF79-1B99-418A-A989-200102B47F86}">
      <dgm:prSet/>
      <dgm:spPr/>
      <dgm:t>
        <a:bodyPr/>
        <a:lstStyle/>
        <a:p>
          <a:endParaRPr lang="en-US"/>
        </a:p>
      </dgm:t>
    </dgm:pt>
    <dgm:pt modelId="{B4995B57-41A9-44F3-8112-FFAE1608458C}">
      <dgm:prSet custT="1"/>
      <dgm:spPr/>
      <dgm:t>
        <a:bodyPr/>
        <a:lstStyle/>
        <a:p>
          <a:r>
            <a:rPr lang="en-US" sz="2800" dirty="0"/>
            <a:t>Program credits will be emailed directly to parent/caregiver from </a:t>
          </a:r>
          <a:r>
            <a:rPr lang="en-US" sz="2800" dirty="0">
              <a:hlinkClick xmlns:r="http://schemas.openxmlformats.org/officeDocument/2006/relationships" r:id="rId1"/>
            </a:rPr>
            <a:t>productprogram@gshg.org</a:t>
          </a:r>
          <a:r>
            <a:rPr lang="en-US" sz="2800" dirty="0"/>
            <a:t> </a:t>
          </a:r>
        </a:p>
      </dgm:t>
    </dgm:pt>
    <dgm:pt modelId="{212DFCF6-9F23-40C5-9238-B99D422699AA}" type="parTrans" cxnId="{07EF8B3B-4396-45DB-A6D0-DEF693AAC4D9}">
      <dgm:prSet/>
      <dgm:spPr/>
      <dgm:t>
        <a:bodyPr/>
        <a:lstStyle/>
        <a:p>
          <a:endParaRPr lang="en-US"/>
        </a:p>
      </dgm:t>
    </dgm:pt>
    <dgm:pt modelId="{7959ADE1-82BD-4575-BA0B-0790D527774D}" type="sibTrans" cxnId="{07EF8B3B-4396-45DB-A6D0-DEF693AAC4D9}">
      <dgm:prSet/>
      <dgm:spPr/>
      <dgm:t>
        <a:bodyPr/>
        <a:lstStyle/>
        <a:p>
          <a:endParaRPr lang="en-US"/>
        </a:p>
      </dgm:t>
    </dgm:pt>
    <dgm:pt modelId="{DA062FD2-542C-4113-87A4-11881EF1A921}">
      <dgm:prSet custT="1"/>
      <dgm:spPr/>
      <dgm:t>
        <a:bodyPr/>
        <a:lstStyle/>
        <a:p>
          <a:r>
            <a:rPr lang="en-US" sz="2800" dirty="0"/>
            <a:t>Program credits expire on December 15th</a:t>
          </a:r>
        </a:p>
      </dgm:t>
    </dgm:pt>
    <dgm:pt modelId="{00C71C49-385C-431D-A459-96971AEDD42E}" type="parTrans" cxnId="{CBA814F1-CCE4-44BF-82E3-612402798805}">
      <dgm:prSet/>
      <dgm:spPr/>
      <dgm:t>
        <a:bodyPr/>
        <a:lstStyle/>
        <a:p>
          <a:endParaRPr lang="en-US"/>
        </a:p>
      </dgm:t>
    </dgm:pt>
    <dgm:pt modelId="{73DA4939-2106-4240-8FEE-FCFB3DD70170}" type="sibTrans" cxnId="{CBA814F1-CCE4-44BF-82E3-612402798805}">
      <dgm:prSet/>
      <dgm:spPr/>
      <dgm:t>
        <a:bodyPr/>
        <a:lstStyle/>
        <a:p>
          <a:endParaRPr lang="en-US"/>
        </a:p>
      </dgm:t>
    </dgm:pt>
    <dgm:pt modelId="{BB4A159F-950B-4C0F-8216-6C644B79E555}" type="pres">
      <dgm:prSet presAssocID="{42607403-395A-499F-96E5-474D0BFF853A}" presName="root" presStyleCnt="0">
        <dgm:presLayoutVars>
          <dgm:dir/>
          <dgm:resizeHandles val="exact"/>
        </dgm:presLayoutVars>
      </dgm:prSet>
      <dgm:spPr/>
    </dgm:pt>
    <dgm:pt modelId="{F3EB24DC-6D5D-4443-A3D7-DA83567B85AF}" type="pres">
      <dgm:prSet presAssocID="{7CEEF37E-91D8-43F0-AC88-056BC071A181}" presName="compNode" presStyleCnt="0"/>
      <dgm:spPr/>
    </dgm:pt>
    <dgm:pt modelId="{51A54312-6FA7-4B39-A27A-0536AA3026D4}" type="pres">
      <dgm:prSet presAssocID="{7CEEF37E-91D8-43F0-AC88-056BC071A181}" presName="bgRect" presStyleLbl="bgShp" presStyleIdx="0" presStyleCnt="5"/>
      <dgm:spPr/>
    </dgm:pt>
    <dgm:pt modelId="{1A8D42BB-F994-4A02-9008-A78D458CF84A}" type="pres">
      <dgm:prSet presAssocID="{7CEEF37E-91D8-43F0-AC88-056BC071A181}"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arker"/>
        </a:ext>
      </dgm:extLst>
    </dgm:pt>
    <dgm:pt modelId="{ADB711A2-FBCA-45E3-A52E-DAA92235DA76}" type="pres">
      <dgm:prSet presAssocID="{7CEEF37E-91D8-43F0-AC88-056BC071A181}" presName="spaceRect" presStyleCnt="0"/>
      <dgm:spPr/>
    </dgm:pt>
    <dgm:pt modelId="{39DF63D1-2E98-482A-9BFD-65F6DB95C8CF}" type="pres">
      <dgm:prSet presAssocID="{7CEEF37E-91D8-43F0-AC88-056BC071A181}" presName="parTx" presStyleLbl="revTx" presStyleIdx="0" presStyleCnt="5">
        <dgm:presLayoutVars>
          <dgm:chMax val="0"/>
          <dgm:chPref val="0"/>
        </dgm:presLayoutVars>
      </dgm:prSet>
      <dgm:spPr/>
    </dgm:pt>
    <dgm:pt modelId="{A06AE353-DE12-4749-B1F8-453519B274C8}" type="pres">
      <dgm:prSet presAssocID="{4E2BB373-9F5A-4694-8C46-625FA415216F}" presName="sibTrans" presStyleCnt="0"/>
      <dgm:spPr/>
    </dgm:pt>
    <dgm:pt modelId="{91E26CFB-B96B-47BD-9390-F2B0C8648677}" type="pres">
      <dgm:prSet presAssocID="{DF1EC117-606C-401F-A0F9-15652A96DBEE}" presName="compNode" presStyleCnt="0"/>
      <dgm:spPr/>
    </dgm:pt>
    <dgm:pt modelId="{D28022CC-F9ED-4A12-957E-442D9C6DDFD9}" type="pres">
      <dgm:prSet presAssocID="{DF1EC117-606C-401F-A0F9-15652A96DBEE}" presName="bgRect" presStyleLbl="bgShp" presStyleIdx="1" presStyleCnt="5"/>
      <dgm:spPr/>
    </dgm:pt>
    <dgm:pt modelId="{BB8695E5-A92C-4D73-AC76-05B7967E821D}" type="pres">
      <dgm:prSet presAssocID="{DF1EC117-606C-401F-A0F9-15652A96DBEE}"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Parent and Child"/>
        </a:ext>
      </dgm:extLst>
    </dgm:pt>
    <dgm:pt modelId="{6AEB3013-3044-491F-8F87-EB0FD69F9A90}" type="pres">
      <dgm:prSet presAssocID="{DF1EC117-606C-401F-A0F9-15652A96DBEE}" presName="spaceRect" presStyleCnt="0"/>
      <dgm:spPr/>
    </dgm:pt>
    <dgm:pt modelId="{C5E4417D-1E07-43BF-A15D-387E466F42B1}" type="pres">
      <dgm:prSet presAssocID="{DF1EC117-606C-401F-A0F9-15652A96DBEE}" presName="parTx" presStyleLbl="revTx" presStyleIdx="1" presStyleCnt="5">
        <dgm:presLayoutVars>
          <dgm:chMax val="0"/>
          <dgm:chPref val="0"/>
        </dgm:presLayoutVars>
      </dgm:prSet>
      <dgm:spPr/>
    </dgm:pt>
    <dgm:pt modelId="{B6F48292-7EE9-4A29-B89A-ECE963D163AE}" type="pres">
      <dgm:prSet presAssocID="{13736FF9-021E-47C6-9E25-34E95E86F1DB}" presName="sibTrans" presStyleCnt="0"/>
      <dgm:spPr/>
    </dgm:pt>
    <dgm:pt modelId="{D2D73EFE-54D0-49FB-A4E9-DBB1F8002609}" type="pres">
      <dgm:prSet presAssocID="{C158ECD6-7395-4FD6-B1E6-8B84B346A882}" presName="compNode" presStyleCnt="0"/>
      <dgm:spPr/>
    </dgm:pt>
    <dgm:pt modelId="{5949005E-BFEE-4A88-BBCC-F75F12BD9015}" type="pres">
      <dgm:prSet presAssocID="{C158ECD6-7395-4FD6-B1E6-8B84B346A882}" presName="bgRect" presStyleLbl="bgShp" presStyleIdx="2" presStyleCnt="5"/>
      <dgm:spPr/>
    </dgm:pt>
    <dgm:pt modelId="{11EC845A-1365-409B-9A81-727D4DC90920}" type="pres">
      <dgm:prSet presAssocID="{C158ECD6-7395-4FD6-B1E6-8B84B346A882}"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Ribbon"/>
        </a:ext>
      </dgm:extLst>
    </dgm:pt>
    <dgm:pt modelId="{391B11CB-AFF2-4CE0-80CB-81B5F67478D9}" type="pres">
      <dgm:prSet presAssocID="{C158ECD6-7395-4FD6-B1E6-8B84B346A882}" presName="spaceRect" presStyleCnt="0"/>
      <dgm:spPr/>
    </dgm:pt>
    <dgm:pt modelId="{F41E399D-994A-4EDE-BED2-D69B0F479E52}" type="pres">
      <dgm:prSet presAssocID="{C158ECD6-7395-4FD6-B1E6-8B84B346A882}" presName="parTx" presStyleLbl="revTx" presStyleIdx="2" presStyleCnt="5">
        <dgm:presLayoutVars>
          <dgm:chMax val="0"/>
          <dgm:chPref val="0"/>
        </dgm:presLayoutVars>
      </dgm:prSet>
      <dgm:spPr/>
    </dgm:pt>
    <dgm:pt modelId="{BDBF2759-BAE0-4AD4-823D-9FDD5457E8D0}" type="pres">
      <dgm:prSet presAssocID="{F56C74A7-C298-4DA4-95CA-AED0694E167F}" presName="sibTrans" presStyleCnt="0"/>
      <dgm:spPr/>
    </dgm:pt>
    <dgm:pt modelId="{67BCF1AF-68BB-4A22-B877-BE73D4BEE5B4}" type="pres">
      <dgm:prSet presAssocID="{B4995B57-41A9-44F3-8112-FFAE1608458C}" presName="compNode" presStyleCnt="0"/>
      <dgm:spPr/>
    </dgm:pt>
    <dgm:pt modelId="{0D9B5F39-ABB1-4B92-9DB5-B81AC1DA8BE9}" type="pres">
      <dgm:prSet presAssocID="{B4995B57-41A9-44F3-8112-FFAE1608458C}" presName="bgRect" presStyleLbl="bgShp" presStyleIdx="3" presStyleCnt="5"/>
      <dgm:spPr/>
    </dgm:pt>
    <dgm:pt modelId="{1C2A9AF6-52C8-4FEC-A41F-AF3A1D854D0A}" type="pres">
      <dgm:prSet presAssocID="{B4995B57-41A9-44F3-8112-FFAE1608458C}" presName="iconRect" presStyleLbl="node1" presStyleIdx="3" presStyleCnt="5"/>
      <dgm:spPr>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a:noFill/>
        </a:ln>
      </dgm:spPr>
      <dgm:extLst>
        <a:ext uri="{E40237B7-FDA0-4F09-8148-C483321AD2D9}">
          <dgm14:cNvPr xmlns:dgm14="http://schemas.microsoft.com/office/drawing/2010/diagram" id="0" name="" descr="Email outline"/>
        </a:ext>
      </dgm:extLst>
    </dgm:pt>
    <dgm:pt modelId="{746AB156-767E-4462-BF9C-79DF8BAD112C}" type="pres">
      <dgm:prSet presAssocID="{B4995B57-41A9-44F3-8112-FFAE1608458C}" presName="spaceRect" presStyleCnt="0"/>
      <dgm:spPr/>
    </dgm:pt>
    <dgm:pt modelId="{933938CD-B7BB-412F-96B1-830BDB98A505}" type="pres">
      <dgm:prSet presAssocID="{B4995B57-41A9-44F3-8112-FFAE1608458C}" presName="parTx" presStyleLbl="revTx" presStyleIdx="3" presStyleCnt="5">
        <dgm:presLayoutVars>
          <dgm:chMax val="0"/>
          <dgm:chPref val="0"/>
        </dgm:presLayoutVars>
      </dgm:prSet>
      <dgm:spPr/>
    </dgm:pt>
    <dgm:pt modelId="{9CB60E0C-F172-4B64-AA86-6402B6A2B206}" type="pres">
      <dgm:prSet presAssocID="{7959ADE1-82BD-4575-BA0B-0790D527774D}" presName="sibTrans" presStyleCnt="0"/>
      <dgm:spPr/>
    </dgm:pt>
    <dgm:pt modelId="{23988A37-4521-470E-BF96-C933B89B3BDD}" type="pres">
      <dgm:prSet presAssocID="{DA062FD2-542C-4113-87A4-11881EF1A921}" presName="compNode" presStyleCnt="0"/>
      <dgm:spPr/>
    </dgm:pt>
    <dgm:pt modelId="{F7656292-EC49-499C-B0A8-B9EB5235637D}" type="pres">
      <dgm:prSet presAssocID="{DA062FD2-542C-4113-87A4-11881EF1A921}" presName="bgRect" presStyleLbl="bgShp" presStyleIdx="4" presStyleCnt="5"/>
      <dgm:spPr/>
    </dgm:pt>
    <dgm:pt modelId="{53BB83E6-32ED-467C-BBDF-EE31409419DD}" type="pres">
      <dgm:prSet presAssocID="{DA062FD2-542C-4113-87A4-11881EF1A921}"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Daily Calendar"/>
        </a:ext>
      </dgm:extLst>
    </dgm:pt>
    <dgm:pt modelId="{6AF895EA-A1DD-4C71-84A6-F482D5A84F5B}" type="pres">
      <dgm:prSet presAssocID="{DA062FD2-542C-4113-87A4-11881EF1A921}" presName="spaceRect" presStyleCnt="0"/>
      <dgm:spPr/>
    </dgm:pt>
    <dgm:pt modelId="{4396904D-9EC4-482D-A357-4EEAF1B24A70}" type="pres">
      <dgm:prSet presAssocID="{DA062FD2-542C-4113-87A4-11881EF1A921}" presName="parTx" presStyleLbl="revTx" presStyleIdx="4" presStyleCnt="5">
        <dgm:presLayoutVars>
          <dgm:chMax val="0"/>
          <dgm:chPref val="0"/>
        </dgm:presLayoutVars>
      </dgm:prSet>
      <dgm:spPr/>
    </dgm:pt>
  </dgm:ptLst>
  <dgm:cxnLst>
    <dgm:cxn modelId="{07EF8B3B-4396-45DB-A6D0-DEF693AAC4D9}" srcId="{42607403-395A-499F-96E5-474D0BFF853A}" destId="{B4995B57-41A9-44F3-8112-FFAE1608458C}" srcOrd="3" destOrd="0" parTransId="{212DFCF6-9F23-40C5-9238-B99D422699AA}" sibTransId="{7959ADE1-82BD-4575-BA0B-0790D527774D}"/>
    <dgm:cxn modelId="{AEA16D43-67EE-4D5D-A3CE-C3BF4FB3B6AC}" type="presOf" srcId="{7CEEF37E-91D8-43F0-AC88-056BC071A181}" destId="{39DF63D1-2E98-482A-9BFD-65F6DB95C8CF}" srcOrd="0" destOrd="0" presId="urn:microsoft.com/office/officeart/2018/2/layout/IconVerticalSolidList"/>
    <dgm:cxn modelId="{BF1D0247-5D36-4DAD-AAE1-58A5FFFE0534}" type="presOf" srcId="{C158ECD6-7395-4FD6-B1E6-8B84B346A882}" destId="{F41E399D-994A-4EDE-BED2-D69B0F479E52}" srcOrd="0" destOrd="0" presId="urn:microsoft.com/office/officeart/2018/2/layout/IconVerticalSolidList"/>
    <dgm:cxn modelId="{D2D3FB47-900E-4E09-A923-2F7C7A70769F}" type="presOf" srcId="{42607403-395A-499F-96E5-474D0BFF853A}" destId="{BB4A159F-950B-4C0F-8216-6C644B79E555}" srcOrd="0" destOrd="0" presId="urn:microsoft.com/office/officeart/2018/2/layout/IconVerticalSolidList"/>
    <dgm:cxn modelId="{31FDFF79-1B99-418A-A989-200102B47F86}" srcId="{42607403-395A-499F-96E5-474D0BFF853A}" destId="{C158ECD6-7395-4FD6-B1E6-8B84B346A882}" srcOrd="2" destOrd="0" parTransId="{43CE8FCF-6D2B-4656-8794-20F36CF66F31}" sibTransId="{F56C74A7-C298-4DA4-95CA-AED0694E167F}"/>
    <dgm:cxn modelId="{03465D92-3774-469A-9BC3-41E9D56858A6}" type="presOf" srcId="{DA062FD2-542C-4113-87A4-11881EF1A921}" destId="{4396904D-9EC4-482D-A357-4EEAF1B24A70}" srcOrd="0" destOrd="0" presId="urn:microsoft.com/office/officeart/2018/2/layout/IconVerticalSolidList"/>
    <dgm:cxn modelId="{E6BB97A2-96B0-4E60-A1A5-BBD0FF044B68}" srcId="{42607403-395A-499F-96E5-474D0BFF853A}" destId="{7CEEF37E-91D8-43F0-AC88-056BC071A181}" srcOrd="0" destOrd="0" parTransId="{AD176AA6-BE9A-454C-B4EB-1C81CD8F7C45}" sibTransId="{4E2BB373-9F5A-4694-8C46-625FA415216F}"/>
    <dgm:cxn modelId="{697F68CE-23C8-40B2-BF8F-070B2F062F3C}" type="presOf" srcId="{DF1EC117-606C-401F-A0F9-15652A96DBEE}" destId="{C5E4417D-1E07-43BF-A15D-387E466F42B1}" srcOrd="0" destOrd="0" presId="urn:microsoft.com/office/officeart/2018/2/layout/IconVerticalSolidList"/>
    <dgm:cxn modelId="{547F37E3-C223-4B32-9320-7347F5F2424E}" srcId="{42607403-395A-499F-96E5-474D0BFF853A}" destId="{DF1EC117-606C-401F-A0F9-15652A96DBEE}" srcOrd="1" destOrd="0" parTransId="{BFBE69BC-3238-4C40-86D4-D86FECED2D64}" sibTransId="{13736FF9-021E-47C6-9E25-34E95E86F1DB}"/>
    <dgm:cxn modelId="{CBA814F1-CCE4-44BF-82E3-612402798805}" srcId="{42607403-395A-499F-96E5-474D0BFF853A}" destId="{DA062FD2-542C-4113-87A4-11881EF1A921}" srcOrd="4" destOrd="0" parTransId="{00C71C49-385C-431D-A459-96971AEDD42E}" sibTransId="{73DA4939-2106-4240-8FEE-FCFB3DD70170}"/>
    <dgm:cxn modelId="{0919D7F5-F0C2-4DA4-8995-FF5B1E693292}" type="presOf" srcId="{B4995B57-41A9-44F3-8112-FFAE1608458C}" destId="{933938CD-B7BB-412F-96B1-830BDB98A505}" srcOrd="0" destOrd="0" presId="urn:microsoft.com/office/officeart/2018/2/layout/IconVerticalSolidList"/>
    <dgm:cxn modelId="{5539FAB7-A8A5-47DA-B387-00E70FBB5B3E}" type="presParOf" srcId="{BB4A159F-950B-4C0F-8216-6C644B79E555}" destId="{F3EB24DC-6D5D-4443-A3D7-DA83567B85AF}" srcOrd="0" destOrd="0" presId="urn:microsoft.com/office/officeart/2018/2/layout/IconVerticalSolidList"/>
    <dgm:cxn modelId="{CB8E6F15-05C2-4C1B-B699-56B2732ECD72}" type="presParOf" srcId="{F3EB24DC-6D5D-4443-A3D7-DA83567B85AF}" destId="{51A54312-6FA7-4B39-A27A-0536AA3026D4}" srcOrd="0" destOrd="0" presId="urn:microsoft.com/office/officeart/2018/2/layout/IconVerticalSolidList"/>
    <dgm:cxn modelId="{F8124DB6-4345-4F62-A895-2900DB08E726}" type="presParOf" srcId="{F3EB24DC-6D5D-4443-A3D7-DA83567B85AF}" destId="{1A8D42BB-F994-4A02-9008-A78D458CF84A}" srcOrd="1" destOrd="0" presId="urn:microsoft.com/office/officeart/2018/2/layout/IconVerticalSolidList"/>
    <dgm:cxn modelId="{DA8BBBC8-1E1E-4777-AB51-00CBFDCBE534}" type="presParOf" srcId="{F3EB24DC-6D5D-4443-A3D7-DA83567B85AF}" destId="{ADB711A2-FBCA-45E3-A52E-DAA92235DA76}" srcOrd="2" destOrd="0" presId="urn:microsoft.com/office/officeart/2018/2/layout/IconVerticalSolidList"/>
    <dgm:cxn modelId="{1F4EC24B-0C92-4005-AF69-1828E93A8DFC}" type="presParOf" srcId="{F3EB24DC-6D5D-4443-A3D7-DA83567B85AF}" destId="{39DF63D1-2E98-482A-9BFD-65F6DB95C8CF}" srcOrd="3" destOrd="0" presId="urn:microsoft.com/office/officeart/2018/2/layout/IconVerticalSolidList"/>
    <dgm:cxn modelId="{61F703C4-272D-464E-9C23-886DAD6DD3C4}" type="presParOf" srcId="{BB4A159F-950B-4C0F-8216-6C644B79E555}" destId="{A06AE353-DE12-4749-B1F8-453519B274C8}" srcOrd="1" destOrd="0" presId="urn:microsoft.com/office/officeart/2018/2/layout/IconVerticalSolidList"/>
    <dgm:cxn modelId="{B2551724-F33F-4CA8-B1D7-24572A0349AE}" type="presParOf" srcId="{BB4A159F-950B-4C0F-8216-6C644B79E555}" destId="{91E26CFB-B96B-47BD-9390-F2B0C8648677}" srcOrd="2" destOrd="0" presId="urn:microsoft.com/office/officeart/2018/2/layout/IconVerticalSolidList"/>
    <dgm:cxn modelId="{CBE11FB4-1052-4D4D-853B-04A936FADBE6}" type="presParOf" srcId="{91E26CFB-B96B-47BD-9390-F2B0C8648677}" destId="{D28022CC-F9ED-4A12-957E-442D9C6DDFD9}" srcOrd="0" destOrd="0" presId="urn:microsoft.com/office/officeart/2018/2/layout/IconVerticalSolidList"/>
    <dgm:cxn modelId="{3277A782-F036-4641-AE45-8057E8861180}" type="presParOf" srcId="{91E26CFB-B96B-47BD-9390-F2B0C8648677}" destId="{BB8695E5-A92C-4D73-AC76-05B7967E821D}" srcOrd="1" destOrd="0" presId="urn:microsoft.com/office/officeart/2018/2/layout/IconVerticalSolidList"/>
    <dgm:cxn modelId="{1E234573-C384-4873-9ED4-5277ACF41930}" type="presParOf" srcId="{91E26CFB-B96B-47BD-9390-F2B0C8648677}" destId="{6AEB3013-3044-491F-8F87-EB0FD69F9A90}" srcOrd="2" destOrd="0" presId="urn:microsoft.com/office/officeart/2018/2/layout/IconVerticalSolidList"/>
    <dgm:cxn modelId="{18E09A5D-7820-4535-AF25-EC7C0DB9736A}" type="presParOf" srcId="{91E26CFB-B96B-47BD-9390-F2B0C8648677}" destId="{C5E4417D-1E07-43BF-A15D-387E466F42B1}" srcOrd="3" destOrd="0" presId="urn:microsoft.com/office/officeart/2018/2/layout/IconVerticalSolidList"/>
    <dgm:cxn modelId="{B3F5140E-6E54-48CE-BC54-0CE4A16DE2A3}" type="presParOf" srcId="{BB4A159F-950B-4C0F-8216-6C644B79E555}" destId="{B6F48292-7EE9-4A29-B89A-ECE963D163AE}" srcOrd="3" destOrd="0" presId="urn:microsoft.com/office/officeart/2018/2/layout/IconVerticalSolidList"/>
    <dgm:cxn modelId="{26A5035B-1524-448B-81A0-B08C7E82D387}" type="presParOf" srcId="{BB4A159F-950B-4C0F-8216-6C644B79E555}" destId="{D2D73EFE-54D0-49FB-A4E9-DBB1F8002609}" srcOrd="4" destOrd="0" presId="urn:microsoft.com/office/officeart/2018/2/layout/IconVerticalSolidList"/>
    <dgm:cxn modelId="{9EA559E7-5343-4132-BF60-CC8D879AC8A6}" type="presParOf" srcId="{D2D73EFE-54D0-49FB-A4E9-DBB1F8002609}" destId="{5949005E-BFEE-4A88-BBCC-F75F12BD9015}" srcOrd="0" destOrd="0" presId="urn:microsoft.com/office/officeart/2018/2/layout/IconVerticalSolidList"/>
    <dgm:cxn modelId="{A6478909-8CD2-48EC-8505-D826392774AD}" type="presParOf" srcId="{D2D73EFE-54D0-49FB-A4E9-DBB1F8002609}" destId="{11EC845A-1365-409B-9A81-727D4DC90920}" srcOrd="1" destOrd="0" presId="urn:microsoft.com/office/officeart/2018/2/layout/IconVerticalSolidList"/>
    <dgm:cxn modelId="{0FFBA958-6176-443F-80C6-222F7F4149CC}" type="presParOf" srcId="{D2D73EFE-54D0-49FB-A4E9-DBB1F8002609}" destId="{391B11CB-AFF2-4CE0-80CB-81B5F67478D9}" srcOrd="2" destOrd="0" presId="urn:microsoft.com/office/officeart/2018/2/layout/IconVerticalSolidList"/>
    <dgm:cxn modelId="{B0ACCC51-AFC8-4154-8B14-C0309647D045}" type="presParOf" srcId="{D2D73EFE-54D0-49FB-A4E9-DBB1F8002609}" destId="{F41E399D-994A-4EDE-BED2-D69B0F479E52}" srcOrd="3" destOrd="0" presId="urn:microsoft.com/office/officeart/2018/2/layout/IconVerticalSolidList"/>
    <dgm:cxn modelId="{259906DD-7A1E-4C26-825A-14261E912171}" type="presParOf" srcId="{BB4A159F-950B-4C0F-8216-6C644B79E555}" destId="{BDBF2759-BAE0-4AD4-823D-9FDD5457E8D0}" srcOrd="5" destOrd="0" presId="urn:microsoft.com/office/officeart/2018/2/layout/IconVerticalSolidList"/>
    <dgm:cxn modelId="{248D7013-58F9-49C0-985C-E34EAF0EF1B1}" type="presParOf" srcId="{BB4A159F-950B-4C0F-8216-6C644B79E555}" destId="{67BCF1AF-68BB-4A22-B877-BE73D4BEE5B4}" srcOrd="6" destOrd="0" presId="urn:microsoft.com/office/officeart/2018/2/layout/IconVerticalSolidList"/>
    <dgm:cxn modelId="{F5F7D5F9-A0DD-447A-BC3D-DA10E89FBA90}" type="presParOf" srcId="{67BCF1AF-68BB-4A22-B877-BE73D4BEE5B4}" destId="{0D9B5F39-ABB1-4B92-9DB5-B81AC1DA8BE9}" srcOrd="0" destOrd="0" presId="urn:microsoft.com/office/officeart/2018/2/layout/IconVerticalSolidList"/>
    <dgm:cxn modelId="{4C52EB54-4139-46B5-B401-6C41E639F2BB}" type="presParOf" srcId="{67BCF1AF-68BB-4A22-B877-BE73D4BEE5B4}" destId="{1C2A9AF6-52C8-4FEC-A41F-AF3A1D854D0A}" srcOrd="1" destOrd="0" presId="urn:microsoft.com/office/officeart/2018/2/layout/IconVerticalSolidList"/>
    <dgm:cxn modelId="{FF50896A-35E3-472E-8840-3306BB70798B}" type="presParOf" srcId="{67BCF1AF-68BB-4A22-B877-BE73D4BEE5B4}" destId="{746AB156-767E-4462-BF9C-79DF8BAD112C}" srcOrd="2" destOrd="0" presId="urn:microsoft.com/office/officeart/2018/2/layout/IconVerticalSolidList"/>
    <dgm:cxn modelId="{3E96812D-1ACC-41B3-9D20-4574EFDC9879}" type="presParOf" srcId="{67BCF1AF-68BB-4A22-B877-BE73D4BEE5B4}" destId="{933938CD-B7BB-412F-96B1-830BDB98A505}" srcOrd="3" destOrd="0" presId="urn:microsoft.com/office/officeart/2018/2/layout/IconVerticalSolidList"/>
    <dgm:cxn modelId="{7C4D2823-CA07-4A55-83F5-D37D1119F5D0}" type="presParOf" srcId="{BB4A159F-950B-4C0F-8216-6C644B79E555}" destId="{9CB60E0C-F172-4B64-AA86-6402B6A2B206}" srcOrd="7" destOrd="0" presId="urn:microsoft.com/office/officeart/2018/2/layout/IconVerticalSolidList"/>
    <dgm:cxn modelId="{6C44F524-3B47-45C2-9C3F-08928656191A}" type="presParOf" srcId="{BB4A159F-950B-4C0F-8216-6C644B79E555}" destId="{23988A37-4521-470E-BF96-C933B89B3BDD}" srcOrd="8" destOrd="0" presId="urn:microsoft.com/office/officeart/2018/2/layout/IconVerticalSolidList"/>
    <dgm:cxn modelId="{6C508924-B3F1-43EF-9000-7C3A231728BD}" type="presParOf" srcId="{23988A37-4521-470E-BF96-C933B89B3BDD}" destId="{F7656292-EC49-499C-B0A8-B9EB5235637D}" srcOrd="0" destOrd="0" presId="urn:microsoft.com/office/officeart/2018/2/layout/IconVerticalSolidList"/>
    <dgm:cxn modelId="{71026062-BCDC-4185-8A74-06BAA6126E1C}" type="presParOf" srcId="{23988A37-4521-470E-BF96-C933B89B3BDD}" destId="{53BB83E6-32ED-467C-BBDF-EE31409419DD}" srcOrd="1" destOrd="0" presId="urn:microsoft.com/office/officeart/2018/2/layout/IconVerticalSolidList"/>
    <dgm:cxn modelId="{2A1D0D7D-4C40-4E22-9157-5751E0C58CB7}" type="presParOf" srcId="{23988A37-4521-470E-BF96-C933B89B3BDD}" destId="{6AF895EA-A1DD-4C71-84A6-F482D5A84F5B}" srcOrd="2" destOrd="0" presId="urn:microsoft.com/office/officeart/2018/2/layout/IconVerticalSolidList"/>
    <dgm:cxn modelId="{4E01ECA5-1564-4E5B-A806-2A115F0030C9}" type="presParOf" srcId="{23988A37-4521-470E-BF96-C933B89B3BDD}" destId="{4396904D-9EC4-482D-A357-4EEAF1B24A7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8AEE0C-846E-4C30-A884-39BADFCDCA43}" type="doc">
      <dgm:prSet loTypeId="urn:microsoft.com/office/officeart/2008/layout/LinedList" loCatId="list" qsTypeId="urn:microsoft.com/office/officeart/2005/8/quickstyle/simple2" qsCatId="simple" csTypeId="urn:microsoft.com/office/officeart/2005/8/colors/accent2_2" csCatId="accent2"/>
      <dgm:spPr/>
      <dgm:t>
        <a:bodyPr/>
        <a:lstStyle/>
        <a:p>
          <a:endParaRPr lang="en-US"/>
        </a:p>
      </dgm:t>
    </dgm:pt>
    <dgm:pt modelId="{736AB49F-ACAE-4989-8C6D-FC248BEB20EE}">
      <dgm:prSet custT="1"/>
      <dgm:spPr/>
      <dgm:t>
        <a:bodyPr/>
        <a:lstStyle/>
        <a:p>
          <a:r>
            <a:rPr lang="en-US" sz="1800" b="0" dirty="0"/>
            <a:t>Ensure your Girl Scout is Cookie Program Product Ready.</a:t>
          </a:r>
          <a:endParaRPr lang="en-US" sz="1800" dirty="0"/>
        </a:p>
      </dgm:t>
    </dgm:pt>
    <dgm:pt modelId="{177A07CC-B3A7-4242-9086-97486712FA04}" type="parTrans" cxnId="{E3E50C34-A015-4878-9B93-64328D1AEA16}">
      <dgm:prSet/>
      <dgm:spPr/>
      <dgm:t>
        <a:bodyPr/>
        <a:lstStyle/>
        <a:p>
          <a:endParaRPr lang="en-US"/>
        </a:p>
      </dgm:t>
    </dgm:pt>
    <dgm:pt modelId="{A0911DC2-2379-4C93-B006-CD31AE294034}" type="sibTrans" cxnId="{E3E50C34-A015-4878-9B93-64328D1AEA16}">
      <dgm:prSet/>
      <dgm:spPr/>
      <dgm:t>
        <a:bodyPr/>
        <a:lstStyle/>
        <a:p>
          <a:endParaRPr lang="en-US"/>
        </a:p>
      </dgm:t>
    </dgm:pt>
    <dgm:pt modelId="{06C97663-90E5-465F-ACBF-59FEA6D431AC}">
      <dgm:prSet custT="1"/>
      <dgm:spPr/>
      <dgm:t>
        <a:bodyPr/>
        <a:lstStyle/>
        <a:p>
          <a:pPr rtl="0"/>
          <a:r>
            <a:rPr lang="en-US" sz="1800" b="0" dirty="0"/>
            <a:t>Parent/caregivers must submit Initial Order via Digital Cookie by 11:59pm on the date designated by </a:t>
          </a:r>
          <a:r>
            <a:rPr lang="en-US" sz="1800" dirty="0"/>
            <a:t>the</a:t>
          </a:r>
          <a:r>
            <a:rPr lang="en-US" sz="1800" dirty="0">
              <a:latin typeface="Girl Scout Text Medium"/>
            </a:rPr>
            <a:t> regional Product Program</a:t>
          </a:r>
          <a:r>
            <a:rPr lang="en-US" sz="1800" dirty="0"/>
            <a:t> </a:t>
          </a:r>
          <a:r>
            <a:rPr lang="en-US" sz="1800" b="0" dirty="0">
              <a:latin typeface="Girl Scout Text Medium"/>
            </a:rPr>
            <a:t>Manager </a:t>
          </a:r>
          <a:r>
            <a:rPr lang="en-US" sz="1800" b="0" dirty="0"/>
            <a:t>but no later than January 10, 2025.  </a:t>
          </a:r>
          <a:endParaRPr lang="en-US" sz="1800" dirty="0"/>
        </a:p>
      </dgm:t>
    </dgm:pt>
    <dgm:pt modelId="{E4734B1E-A982-4C2C-9A0C-C173D1C4B696}" type="parTrans" cxnId="{6E5C24EA-12C5-4287-9829-D0D6DE2436A6}">
      <dgm:prSet/>
      <dgm:spPr/>
      <dgm:t>
        <a:bodyPr/>
        <a:lstStyle/>
        <a:p>
          <a:endParaRPr lang="en-US"/>
        </a:p>
      </dgm:t>
    </dgm:pt>
    <dgm:pt modelId="{6DA6C2F6-EA9D-42FA-A81E-4488AAAB20B3}" type="sibTrans" cxnId="{6E5C24EA-12C5-4287-9829-D0D6DE2436A6}">
      <dgm:prSet/>
      <dgm:spPr/>
      <dgm:t>
        <a:bodyPr/>
        <a:lstStyle/>
        <a:p>
          <a:endParaRPr lang="en-US"/>
        </a:p>
      </dgm:t>
    </dgm:pt>
    <dgm:pt modelId="{011BDD33-3767-4FB3-939F-47D4AE12DE85}">
      <dgm:prSet custT="1"/>
      <dgm:spPr/>
      <dgm:t>
        <a:bodyPr/>
        <a:lstStyle/>
        <a:p>
          <a:r>
            <a:rPr lang="en-US" sz="1800" b="0" dirty="0"/>
            <a:t>Council is requesting all rewards are picked up prior to the start of the 2026 Cookie Program to avoid forfeiture. </a:t>
          </a:r>
          <a:endParaRPr lang="en-US" sz="1800" dirty="0"/>
        </a:p>
      </dgm:t>
    </dgm:pt>
    <dgm:pt modelId="{0FDF4FF6-CD20-4730-8154-37BFD6642AB2}" type="parTrans" cxnId="{5FB69FBE-BF2C-479E-BE23-9865CB2BAE01}">
      <dgm:prSet/>
      <dgm:spPr/>
      <dgm:t>
        <a:bodyPr/>
        <a:lstStyle/>
        <a:p>
          <a:endParaRPr lang="en-US"/>
        </a:p>
      </dgm:t>
    </dgm:pt>
    <dgm:pt modelId="{086A5357-09F6-4FA6-93E5-4623CDC86811}" type="sibTrans" cxnId="{5FB69FBE-BF2C-479E-BE23-9865CB2BAE01}">
      <dgm:prSet/>
      <dgm:spPr/>
      <dgm:t>
        <a:bodyPr/>
        <a:lstStyle/>
        <a:p>
          <a:endParaRPr lang="en-US"/>
        </a:p>
      </dgm:t>
    </dgm:pt>
    <dgm:pt modelId="{630820E2-8E11-4031-AF86-9213D77B4EE0}">
      <dgm:prSet custT="1"/>
      <dgm:spPr/>
      <dgm:t>
        <a:bodyPr/>
        <a:lstStyle/>
        <a:p>
          <a:pPr rtl="0"/>
          <a:r>
            <a:rPr lang="en-US" sz="1800" b="0" dirty="0"/>
            <a:t>If the Parent Permission form </a:t>
          </a:r>
          <a:r>
            <a:rPr lang="en-US" sz="1800" dirty="0"/>
            <a:t>is</a:t>
          </a:r>
          <a:r>
            <a:rPr lang="en-US" sz="1800" b="0" dirty="0"/>
            <a:t> not completed and submitted by January </a:t>
          </a:r>
          <a:r>
            <a:rPr lang="en-US" sz="1800" dirty="0"/>
            <a:t>2</a:t>
          </a:r>
          <a:r>
            <a:rPr lang="en-US" sz="1800" b="0" dirty="0"/>
            <a:t>, 2025, </a:t>
          </a:r>
          <a:r>
            <a:rPr lang="en-US" sz="1800" dirty="0"/>
            <a:t>the Girl Scout will not be permitted to participate</a:t>
          </a:r>
          <a:r>
            <a:rPr lang="en-US" sz="1800" b="0" dirty="0"/>
            <a:t>.  </a:t>
          </a:r>
          <a:endParaRPr lang="en-US" sz="1800" dirty="0"/>
        </a:p>
      </dgm:t>
    </dgm:pt>
    <dgm:pt modelId="{4F33DF7E-1D62-43F7-AA5C-EDE1F2657EC3}" type="parTrans" cxnId="{B3191718-13A8-4DCD-B223-F574ED29EA8B}">
      <dgm:prSet/>
      <dgm:spPr/>
      <dgm:t>
        <a:bodyPr/>
        <a:lstStyle/>
        <a:p>
          <a:endParaRPr lang="en-US"/>
        </a:p>
      </dgm:t>
    </dgm:pt>
    <dgm:pt modelId="{15E175E3-44D8-4D8D-A9E5-26E0C115149F}" type="sibTrans" cxnId="{B3191718-13A8-4DCD-B223-F574ED29EA8B}">
      <dgm:prSet/>
      <dgm:spPr/>
      <dgm:t>
        <a:bodyPr/>
        <a:lstStyle/>
        <a:p>
          <a:endParaRPr lang="en-US"/>
        </a:p>
      </dgm:t>
    </dgm:pt>
    <dgm:pt modelId="{6C2A457E-7842-4665-9A1D-51E1B06015AC}">
      <dgm:prSet custT="1"/>
      <dgm:spPr/>
      <dgm:t>
        <a:bodyPr/>
        <a:lstStyle/>
        <a:p>
          <a:r>
            <a:rPr lang="en-US" sz="1800" dirty="0"/>
            <a:t>Money is due when the Girl Scout picks up cookies </a:t>
          </a:r>
          <a:r>
            <a:rPr lang="en-US" sz="1800" dirty="0">
              <a:latin typeface="Girl Scout Text Medium"/>
            </a:rPr>
            <a:t>from</a:t>
          </a:r>
          <a:r>
            <a:rPr lang="en-US" sz="1800" dirty="0"/>
            <a:t> council.</a:t>
          </a:r>
        </a:p>
      </dgm:t>
    </dgm:pt>
    <dgm:pt modelId="{EAA49D08-3BC5-4CD4-9216-2EFF162A0DD2}" type="parTrans" cxnId="{CFE17354-99F5-4DB3-9B12-8B4CC9CFE0DF}">
      <dgm:prSet/>
      <dgm:spPr/>
      <dgm:t>
        <a:bodyPr/>
        <a:lstStyle/>
        <a:p>
          <a:endParaRPr lang="en-US"/>
        </a:p>
      </dgm:t>
    </dgm:pt>
    <dgm:pt modelId="{41E44132-315F-4724-962E-A514C032614A}" type="sibTrans" cxnId="{CFE17354-99F5-4DB3-9B12-8B4CC9CFE0DF}">
      <dgm:prSet/>
      <dgm:spPr/>
      <dgm:t>
        <a:bodyPr/>
        <a:lstStyle/>
        <a:p>
          <a:endParaRPr lang="en-US"/>
        </a:p>
      </dgm:t>
    </dgm:pt>
    <dgm:pt modelId="{30CF337F-9988-444E-8720-AEC6F040CE39}" type="pres">
      <dgm:prSet presAssocID="{B08AEE0C-846E-4C30-A884-39BADFCDCA43}" presName="vert0" presStyleCnt="0">
        <dgm:presLayoutVars>
          <dgm:dir/>
          <dgm:animOne val="branch"/>
          <dgm:animLvl val="lvl"/>
        </dgm:presLayoutVars>
      </dgm:prSet>
      <dgm:spPr/>
    </dgm:pt>
    <dgm:pt modelId="{3644DFBA-628F-43F7-885A-8CD1A4B1A4A6}" type="pres">
      <dgm:prSet presAssocID="{736AB49F-ACAE-4989-8C6D-FC248BEB20EE}" presName="thickLine" presStyleLbl="alignNode1" presStyleIdx="0" presStyleCnt="5"/>
      <dgm:spPr/>
    </dgm:pt>
    <dgm:pt modelId="{E972406F-A27C-4883-A4A5-C411CB260CB2}" type="pres">
      <dgm:prSet presAssocID="{736AB49F-ACAE-4989-8C6D-FC248BEB20EE}" presName="horz1" presStyleCnt="0"/>
      <dgm:spPr/>
    </dgm:pt>
    <dgm:pt modelId="{31A4C8E5-99B4-4709-8D5D-415455ECC445}" type="pres">
      <dgm:prSet presAssocID="{736AB49F-ACAE-4989-8C6D-FC248BEB20EE}" presName="tx1" presStyleLbl="revTx" presStyleIdx="0" presStyleCnt="5"/>
      <dgm:spPr/>
    </dgm:pt>
    <dgm:pt modelId="{659E17EF-6D1D-446A-B313-4A8C888CD288}" type="pres">
      <dgm:prSet presAssocID="{736AB49F-ACAE-4989-8C6D-FC248BEB20EE}" presName="vert1" presStyleCnt="0"/>
      <dgm:spPr/>
    </dgm:pt>
    <dgm:pt modelId="{9FA70E3D-7359-41ED-BA65-562C33039EF7}" type="pres">
      <dgm:prSet presAssocID="{06C97663-90E5-465F-ACBF-59FEA6D431AC}" presName="thickLine" presStyleLbl="alignNode1" presStyleIdx="1" presStyleCnt="5"/>
      <dgm:spPr/>
    </dgm:pt>
    <dgm:pt modelId="{B2275810-D4E9-4E8F-9456-3800CEAA3A2A}" type="pres">
      <dgm:prSet presAssocID="{06C97663-90E5-465F-ACBF-59FEA6D431AC}" presName="horz1" presStyleCnt="0"/>
      <dgm:spPr/>
    </dgm:pt>
    <dgm:pt modelId="{C42D0C6D-A4ED-422D-B15A-9B508A395487}" type="pres">
      <dgm:prSet presAssocID="{06C97663-90E5-465F-ACBF-59FEA6D431AC}" presName="tx1" presStyleLbl="revTx" presStyleIdx="1" presStyleCnt="5"/>
      <dgm:spPr/>
    </dgm:pt>
    <dgm:pt modelId="{C2B5BF92-EA9B-4C13-BEC5-1AFE6FC33DDC}" type="pres">
      <dgm:prSet presAssocID="{06C97663-90E5-465F-ACBF-59FEA6D431AC}" presName="vert1" presStyleCnt="0"/>
      <dgm:spPr/>
    </dgm:pt>
    <dgm:pt modelId="{86AA9A56-3760-43C9-8B04-56E7334BB320}" type="pres">
      <dgm:prSet presAssocID="{011BDD33-3767-4FB3-939F-47D4AE12DE85}" presName="thickLine" presStyleLbl="alignNode1" presStyleIdx="2" presStyleCnt="5"/>
      <dgm:spPr/>
    </dgm:pt>
    <dgm:pt modelId="{F57C496D-7441-4F17-A162-033782E217F5}" type="pres">
      <dgm:prSet presAssocID="{011BDD33-3767-4FB3-939F-47D4AE12DE85}" presName="horz1" presStyleCnt="0"/>
      <dgm:spPr/>
    </dgm:pt>
    <dgm:pt modelId="{C5564F6F-21B0-4D00-8C5E-B4A76D663CA1}" type="pres">
      <dgm:prSet presAssocID="{011BDD33-3767-4FB3-939F-47D4AE12DE85}" presName="tx1" presStyleLbl="revTx" presStyleIdx="2" presStyleCnt="5"/>
      <dgm:spPr/>
    </dgm:pt>
    <dgm:pt modelId="{DC93C9D0-0C7D-4EA6-B38E-03BB024B79A0}" type="pres">
      <dgm:prSet presAssocID="{011BDD33-3767-4FB3-939F-47D4AE12DE85}" presName="vert1" presStyleCnt="0"/>
      <dgm:spPr/>
    </dgm:pt>
    <dgm:pt modelId="{484B03C1-5819-4CEB-8DEB-00EF5F2C0773}" type="pres">
      <dgm:prSet presAssocID="{630820E2-8E11-4031-AF86-9213D77B4EE0}" presName="thickLine" presStyleLbl="alignNode1" presStyleIdx="3" presStyleCnt="5"/>
      <dgm:spPr/>
    </dgm:pt>
    <dgm:pt modelId="{6CAECE87-1666-4EEE-9A1B-25FDDC52F43B}" type="pres">
      <dgm:prSet presAssocID="{630820E2-8E11-4031-AF86-9213D77B4EE0}" presName="horz1" presStyleCnt="0"/>
      <dgm:spPr/>
    </dgm:pt>
    <dgm:pt modelId="{E4A01F1D-1E28-4AEA-9AB8-3C66171770E8}" type="pres">
      <dgm:prSet presAssocID="{630820E2-8E11-4031-AF86-9213D77B4EE0}" presName="tx1" presStyleLbl="revTx" presStyleIdx="3" presStyleCnt="5"/>
      <dgm:spPr/>
    </dgm:pt>
    <dgm:pt modelId="{A5AB4D62-E3EB-4FBF-AE8D-B31C9F569C2E}" type="pres">
      <dgm:prSet presAssocID="{630820E2-8E11-4031-AF86-9213D77B4EE0}" presName="vert1" presStyleCnt="0"/>
      <dgm:spPr/>
    </dgm:pt>
    <dgm:pt modelId="{E85E2E60-BC9A-4230-8916-72EE216EDE5F}" type="pres">
      <dgm:prSet presAssocID="{6C2A457E-7842-4665-9A1D-51E1B06015AC}" presName="thickLine" presStyleLbl="alignNode1" presStyleIdx="4" presStyleCnt="5"/>
      <dgm:spPr/>
    </dgm:pt>
    <dgm:pt modelId="{8DD92B2D-72FB-4DB8-A634-EB86430942E5}" type="pres">
      <dgm:prSet presAssocID="{6C2A457E-7842-4665-9A1D-51E1B06015AC}" presName="horz1" presStyleCnt="0"/>
      <dgm:spPr/>
    </dgm:pt>
    <dgm:pt modelId="{931A0C5A-E0AA-4042-909E-0BD494E4F813}" type="pres">
      <dgm:prSet presAssocID="{6C2A457E-7842-4665-9A1D-51E1B06015AC}" presName="tx1" presStyleLbl="revTx" presStyleIdx="4" presStyleCnt="5"/>
      <dgm:spPr/>
    </dgm:pt>
    <dgm:pt modelId="{E15F4818-40BB-4D16-83A4-94657D2D4E0C}" type="pres">
      <dgm:prSet presAssocID="{6C2A457E-7842-4665-9A1D-51E1B06015AC}" presName="vert1" presStyleCnt="0"/>
      <dgm:spPr/>
    </dgm:pt>
  </dgm:ptLst>
  <dgm:cxnLst>
    <dgm:cxn modelId="{B3191718-13A8-4DCD-B223-F574ED29EA8B}" srcId="{B08AEE0C-846E-4C30-A884-39BADFCDCA43}" destId="{630820E2-8E11-4031-AF86-9213D77B4EE0}" srcOrd="3" destOrd="0" parTransId="{4F33DF7E-1D62-43F7-AA5C-EDE1F2657EC3}" sibTransId="{15E175E3-44D8-4D8D-A9E5-26E0C115149F}"/>
    <dgm:cxn modelId="{E3E50C34-A015-4878-9B93-64328D1AEA16}" srcId="{B08AEE0C-846E-4C30-A884-39BADFCDCA43}" destId="{736AB49F-ACAE-4989-8C6D-FC248BEB20EE}" srcOrd="0" destOrd="0" parTransId="{177A07CC-B3A7-4242-9086-97486712FA04}" sibTransId="{A0911DC2-2379-4C93-B006-CD31AE294034}"/>
    <dgm:cxn modelId="{CFE17354-99F5-4DB3-9B12-8B4CC9CFE0DF}" srcId="{B08AEE0C-846E-4C30-A884-39BADFCDCA43}" destId="{6C2A457E-7842-4665-9A1D-51E1B06015AC}" srcOrd="4" destOrd="0" parTransId="{EAA49D08-3BC5-4CD4-9216-2EFF162A0DD2}" sibTransId="{41E44132-315F-4724-962E-A514C032614A}"/>
    <dgm:cxn modelId="{78E5938B-34AA-4FEF-A0F3-8BA778E4FE84}" type="presOf" srcId="{B08AEE0C-846E-4C30-A884-39BADFCDCA43}" destId="{30CF337F-9988-444E-8720-AEC6F040CE39}" srcOrd="0" destOrd="0" presId="urn:microsoft.com/office/officeart/2008/layout/LinedList"/>
    <dgm:cxn modelId="{083D6090-E908-48D0-9B4A-5B1AB7403E01}" type="presOf" srcId="{6C2A457E-7842-4665-9A1D-51E1B06015AC}" destId="{931A0C5A-E0AA-4042-909E-0BD494E4F813}" srcOrd="0" destOrd="0" presId="urn:microsoft.com/office/officeart/2008/layout/LinedList"/>
    <dgm:cxn modelId="{A9A8C2A1-D195-40AC-92E7-950FEB572708}" type="presOf" srcId="{06C97663-90E5-465F-ACBF-59FEA6D431AC}" destId="{C42D0C6D-A4ED-422D-B15A-9B508A395487}" srcOrd="0" destOrd="0" presId="urn:microsoft.com/office/officeart/2008/layout/LinedList"/>
    <dgm:cxn modelId="{5FB69FBE-BF2C-479E-BE23-9865CB2BAE01}" srcId="{B08AEE0C-846E-4C30-A884-39BADFCDCA43}" destId="{011BDD33-3767-4FB3-939F-47D4AE12DE85}" srcOrd="2" destOrd="0" parTransId="{0FDF4FF6-CD20-4730-8154-37BFD6642AB2}" sibTransId="{086A5357-09F6-4FA6-93E5-4623CDC86811}"/>
    <dgm:cxn modelId="{64B0CFBE-44A2-4E3B-9D65-06D65A4F5939}" type="presOf" srcId="{736AB49F-ACAE-4989-8C6D-FC248BEB20EE}" destId="{31A4C8E5-99B4-4709-8D5D-415455ECC445}" srcOrd="0" destOrd="0" presId="urn:microsoft.com/office/officeart/2008/layout/LinedList"/>
    <dgm:cxn modelId="{6E5C24EA-12C5-4287-9829-D0D6DE2436A6}" srcId="{B08AEE0C-846E-4C30-A884-39BADFCDCA43}" destId="{06C97663-90E5-465F-ACBF-59FEA6D431AC}" srcOrd="1" destOrd="0" parTransId="{E4734B1E-A982-4C2C-9A0C-C173D1C4B696}" sibTransId="{6DA6C2F6-EA9D-42FA-A81E-4488AAAB20B3}"/>
    <dgm:cxn modelId="{658AB4EB-1EB7-42E7-8B80-EDEC4F159C89}" type="presOf" srcId="{011BDD33-3767-4FB3-939F-47D4AE12DE85}" destId="{C5564F6F-21B0-4D00-8C5E-B4A76D663CA1}" srcOrd="0" destOrd="0" presId="urn:microsoft.com/office/officeart/2008/layout/LinedList"/>
    <dgm:cxn modelId="{8EB5B1EE-4E8B-4D35-805E-D43CB6C1B1AD}" type="presOf" srcId="{630820E2-8E11-4031-AF86-9213D77B4EE0}" destId="{E4A01F1D-1E28-4AEA-9AB8-3C66171770E8}" srcOrd="0" destOrd="0" presId="urn:microsoft.com/office/officeart/2008/layout/LinedList"/>
    <dgm:cxn modelId="{29540CDD-68E8-4655-BB79-13D233535E44}" type="presParOf" srcId="{30CF337F-9988-444E-8720-AEC6F040CE39}" destId="{3644DFBA-628F-43F7-885A-8CD1A4B1A4A6}" srcOrd="0" destOrd="0" presId="urn:microsoft.com/office/officeart/2008/layout/LinedList"/>
    <dgm:cxn modelId="{82BEA5A5-D8F6-44A7-A254-8D06569C56D7}" type="presParOf" srcId="{30CF337F-9988-444E-8720-AEC6F040CE39}" destId="{E972406F-A27C-4883-A4A5-C411CB260CB2}" srcOrd="1" destOrd="0" presId="urn:microsoft.com/office/officeart/2008/layout/LinedList"/>
    <dgm:cxn modelId="{144F67AD-6592-4502-BE09-9D0D16FEC550}" type="presParOf" srcId="{E972406F-A27C-4883-A4A5-C411CB260CB2}" destId="{31A4C8E5-99B4-4709-8D5D-415455ECC445}" srcOrd="0" destOrd="0" presId="urn:microsoft.com/office/officeart/2008/layout/LinedList"/>
    <dgm:cxn modelId="{D330A568-4A96-4DF4-9C66-9D11523A7AB1}" type="presParOf" srcId="{E972406F-A27C-4883-A4A5-C411CB260CB2}" destId="{659E17EF-6D1D-446A-B313-4A8C888CD288}" srcOrd="1" destOrd="0" presId="urn:microsoft.com/office/officeart/2008/layout/LinedList"/>
    <dgm:cxn modelId="{B579586C-F10F-4686-9D05-603406272553}" type="presParOf" srcId="{30CF337F-9988-444E-8720-AEC6F040CE39}" destId="{9FA70E3D-7359-41ED-BA65-562C33039EF7}" srcOrd="2" destOrd="0" presId="urn:microsoft.com/office/officeart/2008/layout/LinedList"/>
    <dgm:cxn modelId="{F38A8C2B-725F-48F0-BA8F-9CBC51E89737}" type="presParOf" srcId="{30CF337F-9988-444E-8720-AEC6F040CE39}" destId="{B2275810-D4E9-4E8F-9456-3800CEAA3A2A}" srcOrd="3" destOrd="0" presId="urn:microsoft.com/office/officeart/2008/layout/LinedList"/>
    <dgm:cxn modelId="{876E60A1-D01C-4D1A-BAC2-2E32EF71D1FD}" type="presParOf" srcId="{B2275810-D4E9-4E8F-9456-3800CEAA3A2A}" destId="{C42D0C6D-A4ED-422D-B15A-9B508A395487}" srcOrd="0" destOrd="0" presId="urn:microsoft.com/office/officeart/2008/layout/LinedList"/>
    <dgm:cxn modelId="{9361CB43-89BE-4EE7-A869-FAB2562FF8A0}" type="presParOf" srcId="{B2275810-D4E9-4E8F-9456-3800CEAA3A2A}" destId="{C2B5BF92-EA9B-4C13-BEC5-1AFE6FC33DDC}" srcOrd="1" destOrd="0" presId="urn:microsoft.com/office/officeart/2008/layout/LinedList"/>
    <dgm:cxn modelId="{DE9E9B85-B439-455C-9B8E-F533768AEBC5}" type="presParOf" srcId="{30CF337F-9988-444E-8720-AEC6F040CE39}" destId="{86AA9A56-3760-43C9-8B04-56E7334BB320}" srcOrd="4" destOrd="0" presId="urn:microsoft.com/office/officeart/2008/layout/LinedList"/>
    <dgm:cxn modelId="{15D72636-838A-44BE-9149-78513FA9CB1C}" type="presParOf" srcId="{30CF337F-9988-444E-8720-AEC6F040CE39}" destId="{F57C496D-7441-4F17-A162-033782E217F5}" srcOrd="5" destOrd="0" presId="urn:microsoft.com/office/officeart/2008/layout/LinedList"/>
    <dgm:cxn modelId="{6938C68A-17F2-4884-8A23-2DE6326CC3B4}" type="presParOf" srcId="{F57C496D-7441-4F17-A162-033782E217F5}" destId="{C5564F6F-21B0-4D00-8C5E-B4A76D663CA1}" srcOrd="0" destOrd="0" presId="urn:microsoft.com/office/officeart/2008/layout/LinedList"/>
    <dgm:cxn modelId="{057F99FC-070C-4141-BFA8-CDDB5E9A0586}" type="presParOf" srcId="{F57C496D-7441-4F17-A162-033782E217F5}" destId="{DC93C9D0-0C7D-4EA6-B38E-03BB024B79A0}" srcOrd="1" destOrd="0" presId="urn:microsoft.com/office/officeart/2008/layout/LinedList"/>
    <dgm:cxn modelId="{BFF9FEFD-EF21-4DD9-94D4-9F20E741644A}" type="presParOf" srcId="{30CF337F-9988-444E-8720-AEC6F040CE39}" destId="{484B03C1-5819-4CEB-8DEB-00EF5F2C0773}" srcOrd="6" destOrd="0" presId="urn:microsoft.com/office/officeart/2008/layout/LinedList"/>
    <dgm:cxn modelId="{D5E8FB4E-4609-42A1-95A9-1376A426A0DA}" type="presParOf" srcId="{30CF337F-9988-444E-8720-AEC6F040CE39}" destId="{6CAECE87-1666-4EEE-9A1B-25FDDC52F43B}" srcOrd="7" destOrd="0" presId="urn:microsoft.com/office/officeart/2008/layout/LinedList"/>
    <dgm:cxn modelId="{A7BAA842-9F76-49FF-9236-09F0FBAA6929}" type="presParOf" srcId="{6CAECE87-1666-4EEE-9A1B-25FDDC52F43B}" destId="{E4A01F1D-1E28-4AEA-9AB8-3C66171770E8}" srcOrd="0" destOrd="0" presId="urn:microsoft.com/office/officeart/2008/layout/LinedList"/>
    <dgm:cxn modelId="{F9F4A90A-9B54-4627-8F23-9824B184EE4A}" type="presParOf" srcId="{6CAECE87-1666-4EEE-9A1B-25FDDC52F43B}" destId="{A5AB4D62-E3EB-4FBF-AE8D-B31C9F569C2E}" srcOrd="1" destOrd="0" presId="urn:microsoft.com/office/officeart/2008/layout/LinedList"/>
    <dgm:cxn modelId="{FA873D51-66AB-4E64-8924-83C4565106C7}" type="presParOf" srcId="{30CF337F-9988-444E-8720-AEC6F040CE39}" destId="{E85E2E60-BC9A-4230-8916-72EE216EDE5F}" srcOrd="8" destOrd="0" presId="urn:microsoft.com/office/officeart/2008/layout/LinedList"/>
    <dgm:cxn modelId="{FB393C70-CA25-43A6-84EA-02D7C71F21D6}" type="presParOf" srcId="{30CF337F-9988-444E-8720-AEC6F040CE39}" destId="{8DD92B2D-72FB-4DB8-A634-EB86430942E5}" srcOrd="9" destOrd="0" presId="urn:microsoft.com/office/officeart/2008/layout/LinedList"/>
    <dgm:cxn modelId="{4CAE3B52-566F-4F7B-B530-EEF912F5133E}" type="presParOf" srcId="{8DD92B2D-72FB-4DB8-A634-EB86430942E5}" destId="{931A0C5A-E0AA-4042-909E-0BD494E4F813}" srcOrd="0" destOrd="0" presId="urn:microsoft.com/office/officeart/2008/layout/LinedList"/>
    <dgm:cxn modelId="{FEF365D1-46CE-4132-8F27-D89D43E4FC60}" type="presParOf" srcId="{8DD92B2D-72FB-4DB8-A634-EB86430942E5}" destId="{E15F4818-40BB-4D16-83A4-94657D2D4E0C}"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F6DA4-AD57-4492-9E9F-3C08CB417FF8}">
      <dsp:nvSpPr>
        <dsp:cNvPr id="0" name=""/>
        <dsp:cNvSpPr/>
      </dsp:nvSpPr>
      <dsp:spPr>
        <a:xfrm>
          <a:off x="0" y="545"/>
          <a:ext cx="6451943"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21F0D6-3A2D-45DF-BE2D-7A5A7607E117}">
      <dsp:nvSpPr>
        <dsp:cNvPr id="0" name=""/>
        <dsp:cNvSpPr/>
      </dsp:nvSpPr>
      <dsp:spPr>
        <a:xfrm>
          <a:off x="0" y="545"/>
          <a:ext cx="6451943" cy="893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GOC – Gift of Caring</a:t>
          </a:r>
        </a:p>
      </dsp:txBody>
      <dsp:txXfrm>
        <a:off x="0" y="545"/>
        <a:ext cx="6451943" cy="893359"/>
      </dsp:txXfrm>
    </dsp:sp>
    <dsp:sp modelId="{9831504E-07E5-416D-9E0A-DE36EE95D3DF}">
      <dsp:nvSpPr>
        <dsp:cNvPr id="0" name=""/>
        <dsp:cNvSpPr/>
      </dsp:nvSpPr>
      <dsp:spPr>
        <a:xfrm>
          <a:off x="0" y="893904"/>
          <a:ext cx="6451943"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ADE627-27B9-474C-B533-13D9D9C7009E}">
      <dsp:nvSpPr>
        <dsp:cNvPr id="0" name=""/>
        <dsp:cNvSpPr/>
      </dsp:nvSpPr>
      <dsp:spPr>
        <a:xfrm>
          <a:off x="0" y="893904"/>
          <a:ext cx="6451943" cy="893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IO – Initial Order</a:t>
          </a:r>
        </a:p>
      </dsp:txBody>
      <dsp:txXfrm>
        <a:off x="0" y="893904"/>
        <a:ext cx="6451943" cy="893359"/>
      </dsp:txXfrm>
    </dsp:sp>
    <dsp:sp modelId="{F250FE03-25E0-4F88-9284-65121BB0B675}">
      <dsp:nvSpPr>
        <dsp:cNvPr id="0" name=""/>
        <dsp:cNvSpPr/>
      </dsp:nvSpPr>
      <dsp:spPr>
        <a:xfrm>
          <a:off x="0" y="1787263"/>
          <a:ext cx="6451943"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D6A8B8-5B02-4B3F-ABDF-93F8DE339A3D}">
      <dsp:nvSpPr>
        <dsp:cNvPr id="0" name=""/>
        <dsp:cNvSpPr/>
      </dsp:nvSpPr>
      <dsp:spPr>
        <a:xfrm>
          <a:off x="0" y="1787263"/>
          <a:ext cx="6451943" cy="893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PGA – Per Girl Average</a:t>
          </a:r>
        </a:p>
      </dsp:txBody>
      <dsp:txXfrm>
        <a:off x="0" y="1787263"/>
        <a:ext cx="6451943" cy="893359"/>
      </dsp:txXfrm>
    </dsp:sp>
    <dsp:sp modelId="{FAB3136D-D01A-450C-B406-513B97CF94B4}">
      <dsp:nvSpPr>
        <dsp:cNvPr id="0" name=""/>
        <dsp:cNvSpPr/>
      </dsp:nvSpPr>
      <dsp:spPr>
        <a:xfrm>
          <a:off x="0" y="2680623"/>
          <a:ext cx="6451943"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0B50ED-A67C-4165-8B8B-CF48E096218F}">
      <dsp:nvSpPr>
        <dsp:cNvPr id="0" name=""/>
        <dsp:cNvSpPr/>
      </dsp:nvSpPr>
      <dsp:spPr>
        <a:xfrm>
          <a:off x="0" y="2680623"/>
          <a:ext cx="6451943" cy="893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SU – Service Unit</a:t>
          </a:r>
        </a:p>
      </dsp:txBody>
      <dsp:txXfrm>
        <a:off x="0" y="2680623"/>
        <a:ext cx="6451943" cy="893359"/>
      </dsp:txXfrm>
    </dsp:sp>
    <dsp:sp modelId="{3918374C-C9BD-4893-AF90-ED6D15C419BC}">
      <dsp:nvSpPr>
        <dsp:cNvPr id="0" name=""/>
        <dsp:cNvSpPr/>
      </dsp:nvSpPr>
      <dsp:spPr>
        <a:xfrm>
          <a:off x="0" y="3573982"/>
          <a:ext cx="6451943"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4C7248-C797-46BA-AE28-946EE6C392BC}">
      <dsp:nvSpPr>
        <dsp:cNvPr id="0" name=""/>
        <dsp:cNvSpPr/>
      </dsp:nvSpPr>
      <dsp:spPr>
        <a:xfrm>
          <a:off x="0" y="3573982"/>
          <a:ext cx="6451943" cy="893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RPPM– Regional Product Program Manager</a:t>
          </a:r>
        </a:p>
      </dsp:txBody>
      <dsp:txXfrm>
        <a:off x="0" y="3573982"/>
        <a:ext cx="6451943" cy="8933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08380-1C46-4EF2-8E36-6E9DD840E3FF}">
      <dsp:nvSpPr>
        <dsp:cNvPr id="0" name=""/>
        <dsp:cNvSpPr/>
      </dsp:nvSpPr>
      <dsp:spPr>
        <a:xfrm>
          <a:off x="0" y="0"/>
          <a:ext cx="5360120" cy="67992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No high fructose corn syrup</a:t>
          </a:r>
        </a:p>
      </dsp:txBody>
      <dsp:txXfrm>
        <a:off x="19914" y="19914"/>
        <a:ext cx="4546881" cy="640093"/>
      </dsp:txXfrm>
    </dsp:sp>
    <dsp:sp modelId="{B6B36F9B-2F98-47FE-9158-F217AB3E7D83}">
      <dsp:nvSpPr>
        <dsp:cNvPr id="0" name=""/>
        <dsp:cNvSpPr/>
      </dsp:nvSpPr>
      <dsp:spPr>
        <a:xfrm>
          <a:off x="400268" y="774355"/>
          <a:ext cx="5360120" cy="67992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Zero grams trans-fat per serving</a:t>
          </a:r>
        </a:p>
      </dsp:txBody>
      <dsp:txXfrm>
        <a:off x="420182" y="794269"/>
        <a:ext cx="4478075" cy="640093"/>
      </dsp:txXfrm>
    </dsp:sp>
    <dsp:sp modelId="{092A1300-6C63-4AE2-8B45-B4E478F3E1C8}">
      <dsp:nvSpPr>
        <dsp:cNvPr id="0" name=""/>
        <dsp:cNvSpPr/>
      </dsp:nvSpPr>
      <dsp:spPr>
        <a:xfrm>
          <a:off x="800537" y="1548710"/>
          <a:ext cx="5360120" cy="67992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No partially hydrogenated oils (PHOs)</a:t>
          </a:r>
        </a:p>
      </dsp:txBody>
      <dsp:txXfrm>
        <a:off x="820451" y="1568624"/>
        <a:ext cx="4478075" cy="640093"/>
      </dsp:txXfrm>
    </dsp:sp>
    <dsp:sp modelId="{E3FE67CF-D250-4C55-BAF4-321F8D3B7286}">
      <dsp:nvSpPr>
        <dsp:cNvPr id="0" name=""/>
        <dsp:cNvSpPr/>
      </dsp:nvSpPr>
      <dsp:spPr>
        <a:xfrm>
          <a:off x="1200806" y="2323065"/>
          <a:ext cx="5360120" cy="67992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RSPO certified (mass balance) palm oil</a:t>
          </a:r>
        </a:p>
      </dsp:txBody>
      <dsp:txXfrm>
        <a:off x="1220720" y="2342979"/>
        <a:ext cx="4478075" cy="640093"/>
      </dsp:txXfrm>
    </dsp:sp>
    <dsp:sp modelId="{45D3EB65-5306-4EF1-B144-B713AD27E2A3}">
      <dsp:nvSpPr>
        <dsp:cNvPr id="0" name=""/>
        <dsp:cNvSpPr/>
      </dsp:nvSpPr>
      <dsp:spPr>
        <a:xfrm>
          <a:off x="1601075" y="3097421"/>
          <a:ext cx="5360120" cy="67992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Halal certification</a:t>
          </a:r>
        </a:p>
      </dsp:txBody>
      <dsp:txXfrm>
        <a:off x="1620989" y="3117335"/>
        <a:ext cx="4478075" cy="640093"/>
      </dsp:txXfrm>
    </dsp:sp>
    <dsp:sp modelId="{63F65408-C0F0-4DB7-B741-4001B047DD18}">
      <dsp:nvSpPr>
        <dsp:cNvPr id="0" name=""/>
        <dsp:cNvSpPr/>
      </dsp:nvSpPr>
      <dsp:spPr>
        <a:xfrm>
          <a:off x="4918171" y="496720"/>
          <a:ext cx="441949" cy="441949"/>
        </a:xfrm>
        <a:prstGeom prst="downArrow">
          <a:avLst>
            <a:gd name="adj1" fmla="val 55000"/>
            <a:gd name="adj2" fmla="val 45000"/>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017610" y="496720"/>
        <a:ext cx="243071" cy="332567"/>
      </dsp:txXfrm>
    </dsp:sp>
    <dsp:sp modelId="{90236C2D-486E-467F-BD4D-1B233D6C67D8}">
      <dsp:nvSpPr>
        <dsp:cNvPr id="0" name=""/>
        <dsp:cNvSpPr/>
      </dsp:nvSpPr>
      <dsp:spPr>
        <a:xfrm>
          <a:off x="5318440" y="1271075"/>
          <a:ext cx="441949" cy="441949"/>
        </a:xfrm>
        <a:prstGeom prst="downArrow">
          <a:avLst>
            <a:gd name="adj1" fmla="val 55000"/>
            <a:gd name="adj2" fmla="val 45000"/>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417879" y="1271075"/>
        <a:ext cx="243071" cy="332567"/>
      </dsp:txXfrm>
    </dsp:sp>
    <dsp:sp modelId="{B734F92C-8649-4E1A-8E0C-80E993728B9C}">
      <dsp:nvSpPr>
        <dsp:cNvPr id="0" name=""/>
        <dsp:cNvSpPr/>
      </dsp:nvSpPr>
      <dsp:spPr>
        <a:xfrm>
          <a:off x="5718709" y="2034099"/>
          <a:ext cx="441949" cy="441949"/>
        </a:xfrm>
        <a:prstGeom prst="downArrow">
          <a:avLst>
            <a:gd name="adj1" fmla="val 55000"/>
            <a:gd name="adj2" fmla="val 45000"/>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818148" y="2034099"/>
        <a:ext cx="243071" cy="332567"/>
      </dsp:txXfrm>
    </dsp:sp>
    <dsp:sp modelId="{AFAD65B9-B423-4460-9DF3-93B64CDEA28D}">
      <dsp:nvSpPr>
        <dsp:cNvPr id="0" name=""/>
        <dsp:cNvSpPr/>
      </dsp:nvSpPr>
      <dsp:spPr>
        <a:xfrm>
          <a:off x="6118978" y="2816009"/>
          <a:ext cx="441949" cy="441949"/>
        </a:xfrm>
        <a:prstGeom prst="downArrow">
          <a:avLst>
            <a:gd name="adj1" fmla="val 55000"/>
            <a:gd name="adj2" fmla="val 45000"/>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218417" y="2816009"/>
        <a:ext cx="243071" cy="3325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37E45-C776-4044-BA2A-87ED58E3457A}">
      <dsp:nvSpPr>
        <dsp:cNvPr id="0" name=""/>
        <dsp:cNvSpPr/>
      </dsp:nvSpPr>
      <dsp:spPr>
        <a:xfrm>
          <a:off x="0" y="433"/>
          <a:ext cx="5084178"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D1BFAE7-852F-4951-8342-3207415E32DB}">
      <dsp:nvSpPr>
        <dsp:cNvPr id="0" name=""/>
        <dsp:cNvSpPr/>
      </dsp:nvSpPr>
      <dsp:spPr>
        <a:xfrm>
          <a:off x="0" y="433"/>
          <a:ext cx="5084178" cy="709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Goal Setting </a:t>
          </a:r>
        </a:p>
      </dsp:txBody>
      <dsp:txXfrm>
        <a:off x="0" y="433"/>
        <a:ext cx="5084178" cy="709740"/>
      </dsp:txXfrm>
    </dsp:sp>
    <dsp:sp modelId="{B3A02428-D830-4311-BF1F-6F6401A5A96D}">
      <dsp:nvSpPr>
        <dsp:cNvPr id="0" name=""/>
        <dsp:cNvSpPr/>
      </dsp:nvSpPr>
      <dsp:spPr>
        <a:xfrm>
          <a:off x="0" y="710173"/>
          <a:ext cx="5084178"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177660B-FD98-4127-AA84-1EE9EEBC468E}">
      <dsp:nvSpPr>
        <dsp:cNvPr id="0" name=""/>
        <dsp:cNvSpPr/>
      </dsp:nvSpPr>
      <dsp:spPr>
        <a:xfrm>
          <a:off x="0" y="710173"/>
          <a:ext cx="5084178" cy="709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Decision Making</a:t>
          </a:r>
        </a:p>
      </dsp:txBody>
      <dsp:txXfrm>
        <a:off x="0" y="710173"/>
        <a:ext cx="5084178" cy="709740"/>
      </dsp:txXfrm>
    </dsp:sp>
    <dsp:sp modelId="{F93E0CA6-2AF8-442E-958E-D33590121C7D}">
      <dsp:nvSpPr>
        <dsp:cNvPr id="0" name=""/>
        <dsp:cNvSpPr/>
      </dsp:nvSpPr>
      <dsp:spPr>
        <a:xfrm>
          <a:off x="0" y="1419914"/>
          <a:ext cx="5084178"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EFDE074-B0AA-4778-B2F1-C8D24292DBA9}">
      <dsp:nvSpPr>
        <dsp:cNvPr id="0" name=""/>
        <dsp:cNvSpPr/>
      </dsp:nvSpPr>
      <dsp:spPr>
        <a:xfrm>
          <a:off x="0" y="1419914"/>
          <a:ext cx="5084178" cy="709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Money Management</a:t>
          </a:r>
        </a:p>
      </dsp:txBody>
      <dsp:txXfrm>
        <a:off x="0" y="1419914"/>
        <a:ext cx="5084178" cy="709740"/>
      </dsp:txXfrm>
    </dsp:sp>
    <dsp:sp modelId="{C522DAA8-C940-49F5-A6A6-F50523170AE7}">
      <dsp:nvSpPr>
        <dsp:cNvPr id="0" name=""/>
        <dsp:cNvSpPr/>
      </dsp:nvSpPr>
      <dsp:spPr>
        <a:xfrm>
          <a:off x="0" y="2129655"/>
          <a:ext cx="5084178"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0ED22E0-0E5B-4D0A-B0DA-707AF5DBE2B8}">
      <dsp:nvSpPr>
        <dsp:cNvPr id="0" name=""/>
        <dsp:cNvSpPr/>
      </dsp:nvSpPr>
      <dsp:spPr>
        <a:xfrm>
          <a:off x="0" y="2129655"/>
          <a:ext cx="5084178" cy="709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People Skills</a:t>
          </a:r>
        </a:p>
      </dsp:txBody>
      <dsp:txXfrm>
        <a:off x="0" y="2129655"/>
        <a:ext cx="5084178" cy="709740"/>
      </dsp:txXfrm>
    </dsp:sp>
    <dsp:sp modelId="{268887AA-7783-4EC8-9A2D-4EE2162597EE}">
      <dsp:nvSpPr>
        <dsp:cNvPr id="0" name=""/>
        <dsp:cNvSpPr/>
      </dsp:nvSpPr>
      <dsp:spPr>
        <a:xfrm>
          <a:off x="0" y="2839396"/>
          <a:ext cx="5084178"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74BBF74-590A-46C1-8DC7-BCB01C839D58}">
      <dsp:nvSpPr>
        <dsp:cNvPr id="0" name=""/>
        <dsp:cNvSpPr/>
      </dsp:nvSpPr>
      <dsp:spPr>
        <a:xfrm>
          <a:off x="0" y="2839396"/>
          <a:ext cx="5084178" cy="709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Business Ethics</a:t>
          </a:r>
        </a:p>
      </dsp:txBody>
      <dsp:txXfrm>
        <a:off x="0" y="2839396"/>
        <a:ext cx="5084178" cy="7097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816D7-EF88-467F-8983-720DD2F1A0AC}">
      <dsp:nvSpPr>
        <dsp:cNvPr id="0" name=""/>
        <dsp:cNvSpPr/>
      </dsp:nvSpPr>
      <dsp:spPr>
        <a:xfrm>
          <a:off x="8225" y="334066"/>
          <a:ext cx="2291136" cy="687340"/>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81051" tIns="181051" rIns="181051" bIns="181051" numCol="1" spcCol="1270" anchor="ctr" anchorCtr="0">
          <a:noAutofit/>
        </a:bodyPr>
        <a:lstStyle/>
        <a:p>
          <a:pPr marL="0" lvl="0" indent="0" algn="ctr" defTabSz="933450">
            <a:lnSpc>
              <a:spcPct val="100000"/>
            </a:lnSpc>
            <a:spcBef>
              <a:spcPct val="0"/>
            </a:spcBef>
            <a:spcAft>
              <a:spcPct val="35000"/>
            </a:spcAft>
            <a:buNone/>
          </a:pPr>
          <a:r>
            <a:rPr lang="en-US" sz="2100" kern="1200" dirty="0">
              <a:solidFill>
                <a:schemeClr val="tx1"/>
              </a:solidFill>
              <a:latin typeface="Girl Scout Text Book" panose="02020003000000000000" pitchFamily="18" charset="0"/>
            </a:rPr>
            <a:t>Personalize</a:t>
          </a:r>
        </a:p>
      </dsp:txBody>
      <dsp:txXfrm>
        <a:off x="8225" y="334066"/>
        <a:ext cx="2291136" cy="687340"/>
      </dsp:txXfrm>
    </dsp:sp>
    <dsp:sp modelId="{B952935F-ABF0-4427-97DF-592C59CBF8A2}">
      <dsp:nvSpPr>
        <dsp:cNvPr id="0" name=""/>
        <dsp:cNvSpPr/>
      </dsp:nvSpPr>
      <dsp:spPr>
        <a:xfrm>
          <a:off x="8225" y="1021407"/>
          <a:ext cx="2291136" cy="2373559"/>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6313" tIns="226313" rIns="226313" bIns="226313" numCol="1" spcCol="1270" anchor="t" anchorCtr="0">
          <a:noAutofit/>
        </a:bodyPr>
        <a:lstStyle/>
        <a:p>
          <a:pPr marL="0" lvl="0" indent="0" algn="l" defTabSz="711200">
            <a:lnSpc>
              <a:spcPct val="100000"/>
            </a:lnSpc>
            <a:spcBef>
              <a:spcPct val="0"/>
            </a:spcBef>
            <a:spcAft>
              <a:spcPct val="35000"/>
            </a:spcAft>
            <a:buNone/>
          </a:pPr>
          <a:r>
            <a:rPr lang="en-US" sz="1600" kern="1200" dirty="0">
              <a:solidFill>
                <a:schemeClr val="tx1"/>
              </a:solidFill>
              <a:latin typeface="Girl Scout Text Book" panose="02020003000000000000" pitchFamily="18" charset="0"/>
            </a:rPr>
            <a:t>Personalize the Digital Cookie site by uploading weekly videos. Offer cookies through direct shipping and in person delivery.</a:t>
          </a:r>
        </a:p>
      </dsp:txBody>
      <dsp:txXfrm>
        <a:off x="8225" y="1021407"/>
        <a:ext cx="2291136" cy="2373559"/>
      </dsp:txXfrm>
    </dsp:sp>
    <dsp:sp modelId="{F79E232F-DFD0-4A95-B260-6869CE930BB4}">
      <dsp:nvSpPr>
        <dsp:cNvPr id="0" name=""/>
        <dsp:cNvSpPr/>
      </dsp:nvSpPr>
      <dsp:spPr>
        <a:xfrm>
          <a:off x="2407256" y="334066"/>
          <a:ext cx="2291136" cy="687340"/>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81051" tIns="181051" rIns="181051" bIns="181051" numCol="1" spcCol="1270" anchor="ctr" anchorCtr="0">
          <a:noAutofit/>
        </a:bodyPr>
        <a:lstStyle/>
        <a:p>
          <a:pPr marL="0" lvl="0" indent="0" algn="ctr" defTabSz="933450">
            <a:lnSpc>
              <a:spcPct val="100000"/>
            </a:lnSpc>
            <a:spcBef>
              <a:spcPct val="0"/>
            </a:spcBef>
            <a:spcAft>
              <a:spcPct val="35000"/>
            </a:spcAft>
            <a:buNone/>
          </a:pPr>
          <a:r>
            <a:rPr lang="en-US" sz="2100" kern="1200">
              <a:solidFill>
                <a:schemeClr val="tx1"/>
              </a:solidFill>
              <a:latin typeface="Girl Scout Text Book" panose="02020003000000000000" pitchFamily="18" charset="0"/>
            </a:rPr>
            <a:t>Create</a:t>
          </a:r>
        </a:p>
      </dsp:txBody>
      <dsp:txXfrm>
        <a:off x="2407256" y="334066"/>
        <a:ext cx="2291136" cy="687340"/>
      </dsp:txXfrm>
    </dsp:sp>
    <dsp:sp modelId="{1DB52C26-6F69-41B6-B9E7-2775B2E4FB4E}">
      <dsp:nvSpPr>
        <dsp:cNvPr id="0" name=""/>
        <dsp:cNvSpPr/>
      </dsp:nvSpPr>
      <dsp:spPr>
        <a:xfrm>
          <a:off x="2407256" y="1021407"/>
          <a:ext cx="2291136" cy="2373559"/>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6313" tIns="226313" rIns="226313" bIns="226313" numCol="1" spcCol="1270" anchor="t" anchorCtr="0">
          <a:noAutofit/>
        </a:bodyPr>
        <a:lstStyle/>
        <a:p>
          <a:pPr marL="0" lvl="0" indent="0" algn="l" defTabSz="711200">
            <a:lnSpc>
              <a:spcPct val="100000"/>
            </a:lnSpc>
            <a:spcBef>
              <a:spcPct val="0"/>
            </a:spcBef>
            <a:spcAft>
              <a:spcPct val="35000"/>
            </a:spcAft>
            <a:buNone/>
          </a:pPr>
          <a:r>
            <a:rPr lang="en-US" sz="1600" kern="1200" dirty="0">
              <a:solidFill>
                <a:schemeClr val="tx1"/>
              </a:solidFill>
              <a:latin typeface="Girl Scout Text Book" panose="02020003000000000000" pitchFamily="18" charset="0"/>
            </a:rPr>
            <a:t>Create a digital marketing campaign on social media to stand out and spread the word.</a:t>
          </a:r>
        </a:p>
      </dsp:txBody>
      <dsp:txXfrm>
        <a:off x="2407256" y="1021407"/>
        <a:ext cx="2291136" cy="2373559"/>
      </dsp:txXfrm>
    </dsp:sp>
    <dsp:sp modelId="{E16D5C9A-4900-488C-95ED-722EDB3597AC}">
      <dsp:nvSpPr>
        <dsp:cNvPr id="0" name=""/>
        <dsp:cNvSpPr/>
      </dsp:nvSpPr>
      <dsp:spPr>
        <a:xfrm>
          <a:off x="4806287" y="334066"/>
          <a:ext cx="2291136" cy="687340"/>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81051" tIns="181051" rIns="181051" bIns="181051" numCol="1" spcCol="1270" anchor="ctr" anchorCtr="0">
          <a:noAutofit/>
        </a:bodyPr>
        <a:lstStyle/>
        <a:p>
          <a:pPr marL="0" lvl="0" indent="0" algn="ctr" defTabSz="933450">
            <a:lnSpc>
              <a:spcPct val="100000"/>
            </a:lnSpc>
            <a:spcBef>
              <a:spcPct val="0"/>
            </a:spcBef>
            <a:spcAft>
              <a:spcPct val="35000"/>
            </a:spcAft>
            <a:buNone/>
          </a:pPr>
          <a:r>
            <a:rPr lang="en-US" sz="2100" kern="1200" dirty="0">
              <a:solidFill>
                <a:schemeClr val="tx1"/>
              </a:solidFill>
              <a:latin typeface="Girl Scout Text Book" panose="02020003000000000000" pitchFamily="18" charset="0"/>
            </a:rPr>
            <a:t>Text or call</a:t>
          </a:r>
        </a:p>
      </dsp:txBody>
      <dsp:txXfrm>
        <a:off x="4806287" y="334066"/>
        <a:ext cx="2291136" cy="687340"/>
      </dsp:txXfrm>
    </dsp:sp>
    <dsp:sp modelId="{A0AFB848-9F8F-49CD-8579-192D73964915}">
      <dsp:nvSpPr>
        <dsp:cNvPr id="0" name=""/>
        <dsp:cNvSpPr/>
      </dsp:nvSpPr>
      <dsp:spPr>
        <a:xfrm>
          <a:off x="4806287" y="1021407"/>
          <a:ext cx="2291136" cy="2373559"/>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6313" tIns="226313" rIns="226313" bIns="226313" numCol="1" spcCol="1270" anchor="t" anchorCtr="0">
          <a:noAutofit/>
        </a:bodyPr>
        <a:lstStyle/>
        <a:p>
          <a:pPr marL="0" lvl="0" indent="0" algn="l" defTabSz="711200">
            <a:lnSpc>
              <a:spcPct val="100000"/>
            </a:lnSpc>
            <a:spcBef>
              <a:spcPct val="0"/>
            </a:spcBef>
            <a:spcAft>
              <a:spcPct val="35000"/>
            </a:spcAft>
            <a:buNone/>
          </a:pPr>
          <a:r>
            <a:rPr lang="en-US" sz="1600" kern="1200" dirty="0">
              <a:solidFill>
                <a:schemeClr val="tx1"/>
              </a:solidFill>
              <a:latin typeface="Girl Scout Text Book" panose="02020003000000000000" pitchFamily="18" charset="0"/>
            </a:rPr>
            <a:t>Text or call customers who may not be online to follow up for reorders.</a:t>
          </a:r>
        </a:p>
      </dsp:txBody>
      <dsp:txXfrm>
        <a:off x="4806287" y="1021407"/>
        <a:ext cx="2291136" cy="23735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D1D00-37C8-499E-88EC-0FBC94DA89FE}">
      <dsp:nvSpPr>
        <dsp:cNvPr id="0" name=""/>
        <dsp:cNvSpPr/>
      </dsp:nvSpPr>
      <dsp:spPr>
        <a:xfrm>
          <a:off x="0" y="2181"/>
          <a:ext cx="6451943"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D89DDC-AFB2-4F8A-B74A-889264E520E4}">
      <dsp:nvSpPr>
        <dsp:cNvPr id="0" name=""/>
        <dsp:cNvSpPr/>
      </dsp:nvSpPr>
      <dsp:spPr>
        <a:xfrm>
          <a:off x="0" y="2181"/>
          <a:ext cx="6451943"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Youth coordinator compiles Direct Delivery participant email list.</a:t>
          </a:r>
        </a:p>
      </dsp:txBody>
      <dsp:txXfrm>
        <a:off x="0" y="2181"/>
        <a:ext cx="6451943" cy="743920"/>
      </dsp:txXfrm>
    </dsp:sp>
    <dsp:sp modelId="{800F86E2-948A-4ACB-9619-E9E67C117769}">
      <dsp:nvSpPr>
        <dsp:cNvPr id="0" name=""/>
        <dsp:cNvSpPr/>
      </dsp:nvSpPr>
      <dsp:spPr>
        <a:xfrm>
          <a:off x="0" y="746102"/>
          <a:ext cx="6451943" cy="0"/>
        </a:xfrm>
        <a:prstGeom prst="line">
          <a:avLst/>
        </a:prstGeom>
        <a:solidFill>
          <a:schemeClr val="accent2">
            <a:hueOff val="1763995"/>
            <a:satOff val="20000"/>
            <a:lumOff val="-6118"/>
            <a:alphaOff val="0"/>
          </a:schemeClr>
        </a:solidFill>
        <a:ln w="19050" cap="flat" cmpd="sng" algn="ctr">
          <a:solidFill>
            <a:schemeClr val="accent2">
              <a:hueOff val="1763995"/>
              <a:satOff val="20000"/>
              <a:lumOff val="-6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96B944-093C-4B60-8747-B37811133790}">
      <dsp:nvSpPr>
        <dsp:cNvPr id="0" name=""/>
        <dsp:cNvSpPr/>
      </dsp:nvSpPr>
      <dsp:spPr>
        <a:xfrm>
          <a:off x="0" y="746102"/>
          <a:ext cx="6451943"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Parent/caregiver attends Regional meeting.</a:t>
          </a:r>
        </a:p>
      </dsp:txBody>
      <dsp:txXfrm>
        <a:off x="0" y="746102"/>
        <a:ext cx="6451943" cy="743920"/>
      </dsp:txXfrm>
    </dsp:sp>
    <dsp:sp modelId="{D084218B-4C5D-4EE8-A435-BD69652CDD08}">
      <dsp:nvSpPr>
        <dsp:cNvPr id="0" name=""/>
        <dsp:cNvSpPr/>
      </dsp:nvSpPr>
      <dsp:spPr>
        <a:xfrm>
          <a:off x="0" y="1490022"/>
          <a:ext cx="6451943" cy="0"/>
        </a:xfrm>
        <a:prstGeom prst="line">
          <a:avLst/>
        </a:prstGeom>
        <a:solidFill>
          <a:schemeClr val="accent2">
            <a:hueOff val="3527990"/>
            <a:satOff val="40000"/>
            <a:lumOff val="-12235"/>
            <a:alphaOff val="0"/>
          </a:schemeClr>
        </a:solidFill>
        <a:ln w="19050" cap="flat" cmpd="sng" algn="ctr">
          <a:solidFill>
            <a:schemeClr val="accent2">
              <a:hueOff val="3527990"/>
              <a:satOff val="40000"/>
              <a:lumOff val="-122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3DD671-141B-4F36-A180-A23C7FC3A3F7}">
      <dsp:nvSpPr>
        <dsp:cNvPr id="0" name=""/>
        <dsp:cNvSpPr/>
      </dsp:nvSpPr>
      <dsp:spPr>
        <a:xfrm>
          <a:off x="0" y="1490022"/>
          <a:ext cx="6451943"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Youth Coordinator or Regional Product Program </a:t>
          </a:r>
          <a:r>
            <a:rPr lang="en-US" sz="1800" kern="1200" dirty="0">
              <a:latin typeface="Girl Scout Text Medium"/>
            </a:rPr>
            <a:t>Manager</a:t>
          </a:r>
          <a:r>
            <a:rPr lang="en-US" sz="1800" kern="1200" dirty="0"/>
            <a:t> manages program assisting parent/caregiver as needed.</a:t>
          </a:r>
        </a:p>
      </dsp:txBody>
      <dsp:txXfrm>
        <a:off x="0" y="1490022"/>
        <a:ext cx="6451943" cy="743920"/>
      </dsp:txXfrm>
    </dsp:sp>
    <dsp:sp modelId="{B2EF88BA-7BD6-47B6-BCA0-A0DC3D10C13F}">
      <dsp:nvSpPr>
        <dsp:cNvPr id="0" name=""/>
        <dsp:cNvSpPr/>
      </dsp:nvSpPr>
      <dsp:spPr>
        <a:xfrm>
          <a:off x="0" y="2233943"/>
          <a:ext cx="6451943" cy="0"/>
        </a:xfrm>
        <a:prstGeom prst="line">
          <a:avLst/>
        </a:prstGeom>
        <a:solidFill>
          <a:schemeClr val="accent2">
            <a:hueOff val="5291985"/>
            <a:satOff val="60000"/>
            <a:lumOff val="-18353"/>
            <a:alphaOff val="0"/>
          </a:schemeClr>
        </a:solidFill>
        <a:ln w="19050" cap="flat" cmpd="sng" algn="ctr">
          <a:solidFill>
            <a:schemeClr val="accent2">
              <a:hueOff val="5291985"/>
              <a:satOff val="60000"/>
              <a:lumOff val="-18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734C2B-E1A2-4BC0-8B1D-2DBF58238B79}">
      <dsp:nvSpPr>
        <dsp:cNvPr id="0" name=""/>
        <dsp:cNvSpPr/>
      </dsp:nvSpPr>
      <dsp:spPr>
        <a:xfrm>
          <a:off x="0" y="2233943"/>
          <a:ext cx="6451943"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Proceeds are deposited in </a:t>
          </a:r>
          <a:r>
            <a:rPr lang="en-US" sz="1800" kern="1200" dirty="0">
              <a:latin typeface="+mj-lt"/>
            </a:rPr>
            <a:t>a region</a:t>
          </a:r>
          <a:r>
            <a:rPr lang="en-US" sz="1800" b="1" kern="1200" dirty="0">
              <a:latin typeface="+mj-lt"/>
            </a:rPr>
            <a:t>-</a:t>
          </a:r>
          <a:r>
            <a:rPr lang="en-US" sz="1800" b="0" kern="1200" dirty="0">
              <a:latin typeface="+mj-lt"/>
            </a:rPr>
            <a:t>wide </a:t>
          </a:r>
          <a:r>
            <a:rPr lang="en-US" sz="1800" kern="1200" dirty="0">
              <a:latin typeface="+mj-lt"/>
            </a:rPr>
            <a:t>account</a:t>
          </a:r>
          <a:r>
            <a:rPr lang="en-US" sz="1800" kern="1200" dirty="0"/>
            <a:t>.</a:t>
          </a:r>
        </a:p>
      </dsp:txBody>
      <dsp:txXfrm>
        <a:off x="0" y="2233943"/>
        <a:ext cx="6451943" cy="743920"/>
      </dsp:txXfrm>
    </dsp:sp>
    <dsp:sp modelId="{3755CE5C-E1BC-4941-96A5-D7861691AE38}">
      <dsp:nvSpPr>
        <dsp:cNvPr id="0" name=""/>
        <dsp:cNvSpPr/>
      </dsp:nvSpPr>
      <dsp:spPr>
        <a:xfrm>
          <a:off x="0" y="2977864"/>
          <a:ext cx="6451943" cy="0"/>
        </a:xfrm>
        <a:prstGeom prst="line">
          <a:avLst/>
        </a:prstGeom>
        <a:solidFill>
          <a:schemeClr val="accent2">
            <a:hueOff val="7055980"/>
            <a:satOff val="80000"/>
            <a:lumOff val="-24470"/>
            <a:alphaOff val="0"/>
          </a:schemeClr>
        </a:solidFill>
        <a:ln w="19050" cap="flat" cmpd="sng" algn="ctr">
          <a:solidFill>
            <a:schemeClr val="accent2">
              <a:hueOff val="7055980"/>
              <a:satOff val="80000"/>
              <a:lumOff val="-244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D8A850-E996-4E49-A335-95CBD09D5327}">
      <dsp:nvSpPr>
        <dsp:cNvPr id="0" name=""/>
        <dsp:cNvSpPr/>
      </dsp:nvSpPr>
      <dsp:spPr>
        <a:xfrm>
          <a:off x="0" y="2977864"/>
          <a:ext cx="6451943"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Participating girls vote on use of proceeds within their region.</a:t>
          </a:r>
        </a:p>
      </dsp:txBody>
      <dsp:txXfrm>
        <a:off x="0" y="2977864"/>
        <a:ext cx="6451943" cy="743920"/>
      </dsp:txXfrm>
    </dsp:sp>
    <dsp:sp modelId="{FBDDB2B7-E10A-4C09-8EEE-77FB231F59DB}">
      <dsp:nvSpPr>
        <dsp:cNvPr id="0" name=""/>
        <dsp:cNvSpPr/>
      </dsp:nvSpPr>
      <dsp:spPr>
        <a:xfrm>
          <a:off x="0" y="3721784"/>
          <a:ext cx="6451943" cy="0"/>
        </a:xfrm>
        <a:prstGeom prst="line">
          <a:avLst/>
        </a:prstGeom>
        <a:solidFill>
          <a:schemeClr val="accent2">
            <a:hueOff val="8819975"/>
            <a:satOff val="100000"/>
            <a:lumOff val="-30588"/>
            <a:alphaOff val="0"/>
          </a:schemeClr>
        </a:solidFill>
        <a:ln w="19050" cap="flat" cmpd="sng" algn="ctr">
          <a:solidFill>
            <a:schemeClr val="accent2">
              <a:hueOff val="8819975"/>
              <a:satOff val="100000"/>
              <a:lumOff val="-30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0C4711-FD43-441E-97F7-50281DB2A17D}">
      <dsp:nvSpPr>
        <dsp:cNvPr id="0" name=""/>
        <dsp:cNvSpPr/>
      </dsp:nvSpPr>
      <dsp:spPr>
        <a:xfrm>
          <a:off x="0" y="3721784"/>
          <a:ext cx="6451943" cy="7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Established deadlines are maintained.</a:t>
          </a:r>
        </a:p>
      </dsp:txBody>
      <dsp:txXfrm>
        <a:off x="0" y="3721784"/>
        <a:ext cx="6451943" cy="7439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54312-6FA7-4B39-A27A-0536AA3026D4}">
      <dsp:nvSpPr>
        <dsp:cNvPr id="0" name=""/>
        <dsp:cNvSpPr/>
      </dsp:nvSpPr>
      <dsp:spPr>
        <a:xfrm>
          <a:off x="0" y="3385"/>
          <a:ext cx="9872663" cy="6551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8D42BB-F994-4A02-9008-A78D458CF84A}">
      <dsp:nvSpPr>
        <dsp:cNvPr id="0" name=""/>
        <dsp:cNvSpPr/>
      </dsp:nvSpPr>
      <dsp:spPr>
        <a:xfrm>
          <a:off x="198178" y="150790"/>
          <a:ext cx="360676" cy="3603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DF63D1-2E98-482A-9BFD-65F6DB95C8CF}">
      <dsp:nvSpPr>
        <dsp:cNvPr id="0" name=""/>
        <dsp:cNvSpPr/>
      </dsp:nvSpPr>
      <dsp:spPr>
        <a:xfrm>
          <a:off x="757032" y="3385"/>
          <a:ext cx="8672722" cy="655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03" tIns="69403" rIns="69403" bIns="69403" numCol="1" spcCol="1270" anchor="ctr" anchorCtr="0">
          <a:noAutofit/>
        </a:bodyPr>
        <a:lstStyle/>
        <a:p>
          <a:pPr marL="0" lvl="0" indent="0" algn="l" defTabSz="1244600">
            <a:lnSpc>
              <a:spcPct val="90000"/>
            </a:lnSpc>
            <a:spcBef>
              <a:spcPct val="0"/>
            </a:spcBef>
            <a:spcAft>
              <a:spcPct val="35000"/>
            </a:spcAft>
            <a:buNone/>
          </a:pPr>
          <a:r>
            <a:rPr lang="en-US" sz="2800" kern="1200" dirty="0"/>
            <a:t>Delivered to regional office</a:t>
          </a:r>
        </a:p>
      </dsp:txBody>
      <dsp:txXfrm>
        <a:off x="757032" y="3385"/>
        <a:ext cx="8672722" cy="655774"/>
      </dsp:txXfrm>
    </dsp:sp>
    <dsp:sp modelId="{D28022CC-F9ED-4A12-957E-442D9C6DDFD9}">
      <dsp:nvSpPr>
        <dsp:cNvPr id="0" name=""/>
        <dsp:cNvSpPr/>
      </dsp:nvSpPr>
      <dsp:spPr>
        <a:xfrm>
          <a:off x="0" y="787116"/>
          <a:ext cx="9872663" cy="6551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8695E5-A92C-4D73-AC76-05B7967E821D}">
      <dsp:nvSpPr>
        <dsp:cNvPr id="0" name=""/>
        <dsp:cNvSpPr/>
      </dsp:nvSpPr>
      <dsp:spPr>
        <a:xfrm>
          <a:off x="198178" y="934521"/>
          <a:ext cx="360676" cy="3603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E4417D-1E07-43BF-A15D-387E466F42B1}">
      <dsp:nvSpPr>
        <dsp:cNvPr id="0" name=""/>
        <dsp:cNvSpPr/>
      </dsp:nvSpPr>
      <dsp:spPr>
        <a:xfrm>
          <a:off x="757032" y="787116"/>
          <a:ext cx="8672722" cy="655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03" tIns="69403" rIns="69403" bIns="69403" numCol="1" spcCol="1270" anchor="ctr" anchorCtr="0">
          <a:noAutofit/>
        </a:bodyPr>
        <a:lstStyle/>
        <a:p>
          <a:pPr marL="0" lvl="0" indent="0" algn="l" defTabSz="1244600">
            <a:lnSpc>
              <a:spcPct val="90000"/>
            </a:lnSpc>
            <a:spcBef>
              <a:spcPct val="0"/>
            </a:spcBef>
            <a:spcAft>
              <a:spcPct val="35000"/>
            </a:spcAft>
            <a:buNone/>
          </a:pPr>
          <a:r>
            <a:rPr lang="en-US" sz="2800" kern="1200" dirty="0"/>
            <a:t>Youth coordinator will contact parent/caregiver to arrange for pick up of rewards </a:t>
          </a:r>
        </a:p>
      </dsp:txBody>
      <dsp:txXfrm>
        <a:off x="757032" y="787116"/>
        <a:ext cx="8672722" cy="655774"/>
      </dsp:txXfrm>
    </dsp:sp>
    <dsp:sp modelId="{5949005E-BFEE-4A88-BBCC-F75F12BD9015}">
      <dsp:nvSpPr>
        <dsp:cNvPr id="0" name=""/>
        <dsp:cNvSpPr/>
      </dsp:nvSpPr>
      <dsp:spPr>
        <a:xfrm>
          <a:off x="0" y="1570847"/>
          <a:ext cx="9872663" cy="6551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EC845A-1365-409B-9A81-727D4DC90920}">
      <dsp:nvSpPr>
        <dsp:cNvPr id="0" name=""/>
        <dsp:cNvSpPr/>
      </dsp:nvSpPr>
      <dsp:spPr>
        <a:xfrm>
          <a:off x="198178" y="1718252"/>
          <a:ext cx="360676" cy="3603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1E399D-994A-4EDE-BED2-D69B0F479E52}">
      <dsp:nvSpPr>
        <dsp:cNvPr id="0" name=""/>
        <dsp:cNvSpPr/>
      </dsp:nvSpPr>
      <dsp:spPr>
        <a:xfrm>
          <a:off x="757032" y="1570847"/>
          <a:ext cx="8672722" cy="655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03" tIns="69403" rIns="69403" bIns="69403" numCol="1" spcCol="1270" anchor="ctr" anchorCtr="0">
          <a:noAutofit/>
        </a:bodyPr>
        <a:lstStyle/>
        <a:p>
          <a:pPr marL="0" lvl="0" indent="0" algn="l" defTabSz="1244600">
            <a:lnSpc>
              <a:spcPct val="90000"/>
            </a:lnSpc>
            <a:spcBef>
              <a:spcPct val="0"/>
            </a:spcBef>
            <a:spcAft>
              <a:spcPct val="35000"/>
            </a:spcAft>
            <a:buNone/>
          </a:pPr>
          <a:r>
            <a:rPr lang="en-US" sz="2800" kern="1200" dirty="0"/>
            <a:t>Rewards are held at council office for one year</a:t>
          </a:r>
        </a:p>
      </dsp:txBody>
      <dsp:txXfrm>
        <a:off x="757032" y="1570847"/>
        <a:ext cx="8672722" cy="655774"/>
      </dsp:txXfrm>
    </dsp:sp>
    <dsp:sp modelId="{0D9B5F39-ABB1-4B92-9DB5-B81AC1DA8BE9}">
      <dsp:nvSpPr>
        <dsp:cNvPr id="0" name=""/>
        <dsp:cNvSpPr/>
      </dsp:nvSpPr>
      <dsp:spPr>
        <a:xfrm>
          <a:off x="0" y="2354578"/>
          <a:ext cx="9872663" cy="6551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2A9AF6-52C8-4FEC-A41F-AF3A1D854D0A}">
      <dsp:nvSpPr>
        <dsp:cNvPr id="0" name=""/>
        <dsp:cNvSpPr/>
      </dsp:nvSpPr>
      <dsp:spPr>
        <a:xfrm>
          <a:off x="198178" y="2501983"/>
          <a:ext cx="360676" cy="36032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3938CD-B7BB-412F-96B1-830BDB98A505}">
      <dsp:nvSpPr>
        <dsp:cNvPr id="0" name=""/>
        <dsp:cNvSpPr/>
      </dsp:nvSpPr>
      <dsp:spPr>
        <a:xfrm>
          <a:off x="757032" y="2354578"/>
          <a:ext cx="8672722" cy="655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03" tIns="69403" rIns="69403" bIns="69403" numCol="1" spcCol="1270" anchor="ctr" anchorCtr="0">
          <a:noAutofit/>
        </a:bodyPr>
        <a:lstStyle/>
        <a:p>
          <a:pPr marL="0" lvl="0" indent="0" algn="l" defTabSz="1244600">
            <a:lnSpc>
              <a:spcPct val="90000"/>
            </a:lnSpc>
            <a:spcBef>
              <a:spcPct val="0"/>
            </a:spcBef>
            <a:spcAft>
              <a:spcPct val="35000"/>
            </a:spcAft>
            <a:buNone/>
          </a:pPr>
          <a:r>
            <a:rPr lang="en-US" sz="2800" kern="1200" dirty="0"/>
            <a:t>Program credits will be emailed directly to parent/caregiver from </a:t>
          </a:r>
          <a:r>
            <a:rPr lang="en-US" sz="2800" kern="1200" dirty="0">
              <a:hlinkClick xmlns:r="http://schemas.openxmlformats.org/officeDocument/2006/relationships" r:id="rId9"/>
            </a:rPr>
            <a:t>productprogram@gshg.org</a:t>
          </a:r>
          <a:r>
            <a:rPr lang="en-US" sz="2800" kern="1200" dirty="0"/>
            <a:t> </a:t>
          </a:r>
        </a:p>
      </dsp:txBody>
      <dsp:txXfrm>
        <a:off x="757032" y="2354578"/>
        <a:ext cx="8672722" cy="655774"/>
      </dsp:txXfrm>
    </dsp:sp>
    <dsp:sp modelId="{F7656292-EC49-499C-B0A8-B9EB5235637D}">
      <dsp:nvSpPr>
        <dsp:cNvPr id="0" name=""/>
        <dsp:cNvSpPr/>
      </dsp:nvSpPr>
      <dsp:spPr>
        <a:xfrm>
          <a:off x="0" y="3138309"/>
          <a:ext cx="9872663" cy="6551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BB83E6-32ED-467C-BBDF-EE31409419DD}">
      <dsp:nvSpPr>
        <dsp:cNvPr id="0" name=""/>
        <dsp:cNvSpPr/>
      </dsp:nvSpPr>
      <dsp:spPr>
        <a:xfrm>
          <a:off x="198178" y="3285714"/>
          <a:ext cx="360676" cy="360324"/>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96904D-9EC4-482D-A357-4EEAF1B24A70}">
      <dsp:nvSpPr>
        <dsp:cNvPr id="0" name=""/>
        <dsp:cNvSpPr/>
      </dsp:nvSpPr>
      <dsp:spPr>
        <a:xfrm>
          <a:off x="757032" y="3138309"/>
          <a:ext cx="8672722" cy="655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403" tIns="69403" rIns="69403" bIns="69403" numCol="1" spcCol="1270" anchor="ctr" anchorCtr="0">
          <a:noAutofit/>
        </a:bodyPr>
        <a:lstStyle/>
        <a:p>
          <a:pPr marL="0" lvl="0" indent="0" algn="l" defTabSz="1244600">
            <a:lnSpc>
              <a:spcPct val="90000"/>
            </a:lnSpc>
            <a:spcBef>
              <a:spcPct val="0"/>
            </a:spcBef>
            <a:spcAft>
              <a:spcPct val="35000"/>
            </a:spcAft>
            <a:buNone/>
          </a:pPr>
          <a:r>
            <a:rPr lang="en-US" sz="2800" kern="1200" dirty="0"/>
            <a:t>Program credits expire on December 15th</a:t>
          </a:r>
        </a:p>
      </dsp:txBody>
      <dsp:txXfrm>
        <a:off x="757032" y="3138309"/>
        <a:ext cx="8672722" cy="6557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4DFBA-628F-43F7-885A-8CD1A4B1A4A6}">
      <dsp:nvSpPr>
        <dsp:cNvPr id="0" name=""/>
        <dsp:cNvSpPr/>
      </dsp:nvSpPr>
      <dsp:spPr>
        <a:xfrm>
          <a:off x="0" y="522"/>
          <a:ext cx="7092491"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1A4C8E5-99B4-4709-8D5D-415455ECC445}">
      <dsp:nvSpPr>
        <dsp:cNvPr id="0" name=""/>
        <dsp:cNvSpPr/>
      </dsp:nvSpPr>
      <dsp:spPr>
        <a:xfrm>
          <a:off x="0" y="522"/>
          <a:ext cx="7092491" cy="85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kern="1200" dirty="0"/>
            <a:t>Ensure your Girl Scout is Cookie Program Product Ready.</a:t>
          </a:r>
          <a:endParaRPr lang="en-US" sz="1800" kern="1200" dirty="0"/>
        </a:p>
      </dsp:txBody>
      <dsp:txXfrm>
        <a:off x="0" y="522"/>
        <a:ext cx="7092491" cy="856278"/>
      </dsp:txXfrm>
    </dsp:sp>
    <dsp:sp modelId="{9FA70E3D-7359-41ED-BA65-562C33039EF7}">
      <dsp:nvSpPr>
        <dsp:cNvPr id="0" name=""/>
        <dsp:cNvSpPr/>
      </dsp:nvSpPr>
      <dsp:spPr>
        <a:xfrm>
          <a:off x="0" y="856801"/>
          <a:ext cx="7092491"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42D0C6D-A4ED-422D-B15A-9B508A395487}">
      <dsp:nvSpPr>
        <dsp:cNvPr id="0" name=""/>
        <dsp:cNvSpPr/>
      </dsp:nvSpPr>
      <dsp:spPr>
        <a:xfrm>
          <a:off x="0" y="856801"/>
          <a:ext cx="7092491" cy="85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b="0" kern="1200" dirty="0"/>
            <a:t>Parent/caregivers must submit Initial Order via Digital Cookie by 11:59pm on the date designated by </a:t>
          </a:r>
          <a:r>
            <a:rPr lang="en-US" sz="1800" kern="1200" dirty="0"/>
            <a:t>the</a:t>
          </a:r>
          <a:r>
            <a:rPr lang="en-US" sz="1800" kern="1200" dirty="0">
              <a:latin typeface="Girl Scout Text Medium"/>
            </a:rPr>
            <a:t> regional Product Program</a:t>
          </a:r>
          <a:r>
            <a:rPr lang="en-US" sz="1800" kern="1200" dirty="0"/>
            <a:t> </a:t>
          </a:r>
          <a:r>
            <a:rPr lang="en-US" sz="1800" b="0" kern="1200" dirty="0">
              <a:latin typeface="Girl Scout Text Medium"/>
            </a:rPr>
            <a:t>Manager </a:t>
          </a:r>
          <a:r>
            <a:rPr lang="en-US" sz="1800" b="0" kern="1200" dirty="0"/>
            <a:t>but no later than January 10, 2025.  </a:t>
          </a:r>
          <a:endParaRPr lang="en-US" sz="1800" kern="1200" dirty="0"/>
        </a:p>
      </dsp:txBody>
      <dsp:txXfrm>
        <a:off x="0" y="856801"/>
        <a:ext cx="7092491" cy="856278"/>
      </dsp:txXfrm>
    </dsp:sp>
    <dsp:sp modelId="{86AA9A56-3760-43C9-8B04-56E7334BB320}">
      <dsp:nvSpPr>
        <dsp:cNvPr id="0" name=""/>
        <dsp:cNvSpPr/>
      </dsp:nvSpPr>
      <dsp:spPr>
        <a:xfrm>
          <a:off x="0" y="1713080"/>
          <a:ext cx="7092491"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5564F6F-21B0-4D00-8C5E-B4A76D663CA1}">
      <dsp:nvSpPr>
        <dsp:cNvPr id="0" name=""/>
        <dsp:cNvSpPr/>
      </dsp:nvSpPr>
      <dsp:spPr>
        <a:xfrm>
          <a:off x="0" y="1713080"/>
          <a:ext cx="7092491" cy="85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kern="1200" dirty="0"/>
            <a:t>Council is requesting all rewards are picked up prior to the start of the 2026 Cookie Program to avoid forfeiture. </a:t>
          </a:r>
          <a:endParaRPr lang="en-US" sz="1800" kern="1200" dirty="0"/>
        </a:p>
      </dsp:txBody>
      <dsp:txXfrm>
        <a:off x="0" y="1713080"/>
        <a:ext cx="7092491" cy="856278"/>
      </dsp:txXfrm>
    </dsp:sp>
    <dsp:sp modelId="{484B03C1-5819-4CEB-8DEB-00EF5F2C0773}">
      <dsp:nvSpPr>
        <dsp:cNvPr id="0" name=""/>
        <dsp:cNvSpPr/>
      </dsp:nvSpPr>
      <dsp:spPr>
        <a:xfrm>
          <a:off x="0" y="2569359"/>
          <a:ext cx="7092491"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4A01F1D-1E28-4AEA-9AB8-3C66171770E8}">
      <dsp:nvSpPr>
        <dsp:cNvPr id="0" name=""/>
        <dsp:cNvSpPr/>
      </dsp:nvSpPr>
      <dsp:spPr>
        <a:xfrm>
          <a:off x="0" y="2569359"/>
          <a:ext cx="7092491" cy="85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b="0" kern="1200" dirty="0"/>
            <a:t>If the Parent Permission form </a:t>
          </a:r>
          <a:r>
            <a:rPr lang="en-US" sz="1800" kern="1200" dirty="0"/>
            <a:t>is</a:t>
          </a:r>
          <a:r>
            <a:rPr lang="en-US" sz="1800" b="0" kern="1200" dirty="0"/>
            <a:t> not completed and submitted by January </a:t>
          </a:r>
          <a:r>
            <a:rPr lang="en-US" sz="1800" kern="1200" dirty="0"/>
            <a:t>2</a:t>
          </a:r>
          <a:r>
            <a:rPr lang="en-US" sz="1800" b="0" kern="1200" dirty="0"/>
            <a:t>, 2025, </a:t>
          </a:r>
          <a:r>
            <a:rPr lang="en-US" sz="1800" kern="1200" dirty="0"/>
            <a:t>the Girl Scout will not be permitted to participate</a:t>
          </a:r>
          <a:r>
            <a:rPr lang="en-US" sz="1800" b="0" kern="1200" dirty="0"/>
            <a:t>.  </a:t>
          </a:r>
          <a:endParaRPr lang="en-US" sz="1800" kern="1200" dirty="0"/>
        </a:p>
      </dsp:txBody>
      <dsp:txXfrm>
        <a:off x="0" y="2569359"/>
        <a:ext cx="7092491" cy="856278"/>
      </dsp:txXfrm>
    </dsp:sp>
    <dsp:sp modelId="{E85E2E60-BC9A-4230-8916-72EE216EDE5F}">
      <dsp:nvSpPr>
        <dsp:cNvPr id="0" name=""/>
        <dsp:cNvSpPr/>
      </dsp:nvSpPr>
      <dsp:spPr>
        <a:xfrm>
          <a:off x="0" y="3425638"/>
          <a:ext cx="7092491"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31A0C5A-E0AA-4042-909E-0BD494E4F813}">
      <dsp:nvSpPr>
        <dsp:cNvPr id="0" name=""/>
        <dsp:cNvSpPr/>
      </dsp:nvSpPr>
      <dsp:spPr>
        <a:xfrm>
          <a:off x="0" y="3425638"/>
          <a:ext cx="7092491" cy="85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Money is due when the Girl Scout picks up cookies </a:t>
          </a:r>
          <a:r>
            <a:rPr lang="en-US" sz="1800" kern="1200" dirty="0">
              <a:latin typeface="Girl Scout Text Medium"/>
            </a:rPr>
            <a:t>from</a:t>
          </a:r>
          <a:r>
            <a:rPr lang="en-US" sz="1800" kern="1200" dirty="0"/>
            <a:t> council.</a:t>
          </a:r>
        </a:p>
      </dsp:txBody>
      <dsp:txXfrm>
        <a:off x="0" y="3425638"/>
        <a:ext cx="7092491" cy="8562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F5AE88-C349-49DD-B2C6-5621978694BF}" type="datetimeFigureOut">
              <a:rPr lang="en-US" smtClean="0"/>
              <a:t>12/18/24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BD374-62A6-43B4-B0AD-4C067D471B22}" type="slidenum">
              <a:rPr lang="en-US" smtClean="0"/>
              <a:t>‹#›</a:t>
            </a:fld>
            <a:endParaRPr lang="en-US"/>
          </a:p>
        </p:txBody>
      </p:sp>
    </p:spTree>
    <p:extLst>
      <p:ext uri="{BB962C8B-B14F-4D97-AF65-F5344CB8AC3E}">
        <p14:creationId xmlns:p14="http://schemas.microsoft.com/office/powerpoint/2010/main" val="2823555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productprogram@gshg.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girlscouts.org/cookieresources"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gshg.org/" TargetMode="External"/><Relationship Id="rId4" Type="http://schemas.openxmlformats.org/officeDocument/2006/relationships/hyperlink" Target="http://www.littlebrownie.com/"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gshg.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Welcome to the 2025 Cookie Program Training. </a:t>
            </a:r>
          </a:p>
          <a:p>
            <a:pPr marL="285750" indent="-285750">
              <a:buFont typeface="Arial"/>
              <a:buChar char="•"/>
            </a:pPr>
            <a:endParaRPr lang="en-US" dirty="0"/>
          </a:p>
          <a:p>
            <a:pPr marL="285750" indent="-285750">
              <a:buFont typeface="Arial"/>
              <a:buChar char="•"/>
            </a:pPr>
            <a:r>
              <a:rPr lang="en-US" dirty="0"/>
              <a:t>By taking this training, you are choosing to embrace the possibility of this season with fellow Girl Scouts.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E81BD374-62A6-43B4-B0AD-4C067D471B22}" type="slidenum">
              <a:rPr lang="en-US" smtClean="0"/>
              <a:t>1</a:t>
            </a:fld>
            <a:endParaRPr lang="en-US"/>
          </a:p>
        </p:txBody>
      </p:sp>
    </p:spTree>
    <p:extLst>
      <p:ext uri="{BB962C8B-B14F-4D97-AF65-F5344CB8AC3E}">
        <p14:creationId xmlns:p14="http://schemas.microsoft.com/office/powerpoint/2010/main" val="1556250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1C605-F154-6B63-7D17-50C37D853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EDFA5-5E99-9810-9CBE-ECF457326E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B40035-B7CE-EE5B-C39C-E9ED0429D7F4}"/>
              </a:ext>
            </a:extLst>
          </p:cNvPr>
          <p:cNvSpPr>
            <a:spLocks noGrp="1"/>
          </p:cNvSpPr>
          <p:nvPr>
            <p:ph type="body" idx="1"/>
          </p:nvPr>
        </p:nvSpPr>
        <p:spPr/>
        <p:txBody>
          <a:bodyPr/>
          <a:lstStyle/>
          <a:p>
            <a:pPr marL="171450" indent="-171450">
              <a:buFont typeface="Arial"/>
              <a:buChar char="•"/>
              <a:defRPr/>
            </a:pPr>
            <a:r>
              <a:rPr lang="en-US" b="1">
                <a:solidFill>
                  <a:srgbClr val="000000"/>
                </a:solidFill>
              </a:rPr>
              <a:t>Rewards are based on individual sales.</a:t>
            </a:r>
            <a:r>
              <a:rPr lang="en-US" dirty="0">
                <a:solidFill>
                  <a:srgbClr val="000000"/>
                </a:solidFill>
              </a:rPr>
              <a:t> </a:t>
            </a:r>
            <a:endParaRPr lang="en-US" dirty="0"/>
          </a:p>
          <a:p>
            <a:pPr marL="171450" indent="-171450">
              <a:buFont typeface="Arial"/>
              <a:buChar char="•"/>
              <a:defRPr/>
            </a:pPr>
            <a:r>
              <a:rPr lang="en-US">
                <a:solidFill>
                  <a:srgbClr val="000000"/>
                </a:solidFill>
              </a:rPr>
              <a:t>All Final Rewards above the 1200+ package level are considered Extreme Team Rewards. Extreme Team Reward are NOT cumulative.</a:t>
            </a:r>
            <a:endParaRPr lang="en-US"/>
          </a:p>
          <a:p>
            <a:pPr marL="171450" indent="-171450">
              <a:buFont typeface="Arial"/>
              <a:buChar char="•"/>
              <a:defRPr/>
            </a:pPr>
            <a:r>
              <a:rPr lang="en-US">
                <a:solidFill>
                  <a:srgbClr val="000000"/>
                </a:solidFill>
              </a:rPr>
              <a:t>At the 3000+ package level Girls can choose the Electric Scooter or the Georgia Aquarium Girl Scout Experience. Daisies will receive a Day pass.  Brownies, juniors, cadettes, seniors and ambassadors will have the option to sleepover at the Georgia Aquarium.  </a:t>
            </a:r>
            <a:endParaRPr lang="en-US"/>
          </a:p>
          <a:p>
            <a:pPr marL="171450" indent="-171450">
              <a:buFont typeface="Arial"/>
              <a:buChar char="•"/>
              <a:defRPr/>
            </a:pPr>
            <a:r>
              <a:rPr lang="en-US">
                <a:solidFill>
                  <a:srgbClr val="000000"/>
                </a:solidFill>
              </a:rPr>
              <a:t>The 2025 Savannah Girl Scout Experience is space limited to 10 girls at the 5000+ package level. Top sellers will receive first choice.  </a:t>
            </a:r>
            <a:endParaRPr lang="en-US"/>
          </a:p>
          <a:p>
            <a:pPr marL="171450" indent="-171450">
              <a:buFont typeface="Arial"/>
              <a:buChar char="•"/>
              <a:defRPr/>
            </a:pPr>
            <a:r>
              <a:rPr lang="en-US">
                <a:solidFill>
                  <a:srgbClr val="000000"/>
                </a:solidFill>
              </a:rPr>
              <a:t>Extreme Team Rewards are submitted via JotForm by the Girl Scout's parent/caregiver or Troop Leader by 11:59p.m. on March 11, 2025.</a:t>
            </a:r>
            <a:endParaRPr lang="en-US"/>
          </a:p>
          <a:p>
            <a:pPr marL="171450" indent="-171450">
              <a:buFont typeface="Arial"/>
              <a:buChar char="•"/>
              <a:defRPr/>
            </a:pPr>
            <a:r>
              <a:rPr lang="en-US">
                <a:solidFill>
                  <a:srgbClr val="000000"/>
                </a:solidFill>
              </a:rPr>
              <a:t>The Final Rewards must be submitted in eBudde by 11:59p.m. on March 11, 2025.</a:t>
            </a:r>
            <a:endParaRPr lang="en-US"/>
          </a:p>
          <a:p>
            <a:pPr>
              <a:defRPr/>
            </a:pPr>
            <a:r>
              <a:rPr lang="en-US" b="1" dirty="0">
                <a:solidFill>
                  <a:srgbClr val="000000"/>
                </a:solidFill>
              </a:rPr>
              <a:t>Cookie Program</a:t>
            </a:r>
            <a:r>
              <a:rPr lang="en-US" dirty="0">
                <a:solidFill>
                  <a:srgbClr val="000000"/>
                </a:solidFill>
              </a:rPr>
              <a:t> r</a:t>
            </a:r>
            <a:r>
              <a:rPr lang="en-US" b="1" dirty="0">
                <a:solidFill>
                  <a:srgbClr val="000000"/>
                </a:solidFill>
              </a:rPr>
              <a:t>ewards acquired during participation in Product Programming will only be held for one year. </a:t>
            </a:r>
            <a:endParaRPr lang="en-US" dirty="0"/>
          </a:p>
        </p:txBody>
      </p:sp>
      <p:sp>
        <p:nvSpPr>
          <p:cNvPr id="4" name="Slide Number Placeholder 3">
            <a:extLst>
              <a:ext uri="{FF2B5EF4-FFF2-40B4-BE49-F238E27FC236}">
                <a16:creationId xmlns:a16="http://schemas.microsoft.com/office/drawing/2014/main" id="{6CFC6830-4592-6A7C-036B-12ECCA5F9FDE}"/>
              </a:ext>
            </a:extLst>
          </p:cNvPr>
          <p:cNvSpPr>
            <a:spLocks noGrp="1"/>
          </p:cNvSpPr>
          <p:nvPr>
            <p:ph type="sldNum" sz="quarter" idx="5"/>
          </p:nvPr>
        </p:nvSpPr>
        <p:spPr/>
        <p:txBody>
          <a:bodyPr/>
          <a:lstStyle/>
          <a:p>
            <a:fld id="{C6383126-767B-4231-8614-5EE13DA2FF87}" type="slidenum">
              <a:rPr lang="en-US" smtClean="0"/>
              <a:t>10</a:t>
            </a:fld>
            <a:endParaRPr lang="en-US"/>
          </a:p>
        </p:txBody>
      </p:sp>
    </p:spTree>
    <p:extLst>
      <p:ext uri="{BB962C8B-B14F-4D97-AF65-F5344CB8AC3E}">
        <p14:creationId xmlns:p14="http://schemas.microsoft.com/office/powerpoint/2010/main" val="2642923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Cookie Program Credits are not 1 for 1 dollar equivalent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Cookie Program Credits are non transferable and ALL cookie Program Credits Expire on December 15, 2025.</a:t>
            </a:r>
            <a:r>
              <a:rPr lang="en-US" b="0" i="0" dirty="0">
                <a:solidFill>
                  <a:srgbClr val="444444"/>
                </a:solidFill>
                <a:effectLs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C6383126-767B-4231-8614-5EE13DA2FF87}" type="slidenum">
              <a:rPr lang="en-US" smtClean="0"/>
              <a:t>11</a:t>
            </a:fld>
            <a:endParaRPr lang="en-US"/>
          </a:p>
        </p:txBody>
      </p:sp>
    </p:spTree>
    <p:extLst>
      <p:ext uri="{BB962C8B-B14F-4D97-AF65-F5344CB8AC3E}">
        <p14:creationId xmlns:p14="http://schemas.microsoft.com/office/powerpoint/2010/main" val="342753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1BD374-62A6-43B4-B0AD-4C067D471B22}" type="slidenum">
              <a:rPr lang="en-US" smtClean="0"/>
              <a:t>12</a:t>
            </a:fld>
            <a:endParaRPr lang="en-US"/>
          </a:p>
        </p:txBody>
      </p:sp>
    </p:spTree>
    <p:extLst>
      <p:ext uri="{BB962C8B-B14F-4D97-AF65-F5344CB8AC3E}">
        <p14:creationId xmlns:p14="http://schemas.microsoft.com/office/powerpoint/2010/main" val="1963890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Marketing your cookie business online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Personalize the digital cookie site by uploading weekly videos</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Create a digital marketing campaign on social media</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Don’t forget to text or call customer who may not be online</a:t>
            </a:r>
            <a:r>
              <a:rPr lang="en-US" b="0" i="0" dirty="0">
                <a:solidFill>
                  <a:srgbClr val="444444"/>
                </a:solidFill>
                <a:effectLs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C6383126-767B-4231-8614-5EE13DA2FF87}" type="slidenum">
              <a:rPr lang="en-US" smtClean="0"/>
              <a:t>13</a:t>
            </a:fld>
            <a:endParaRPr lang="en-US"/>
          </a:p>
        </p:txBody>
      </p:sp>
    </p:spTree>
    <p:extLst>
      <p:ext uri="{BB962C8B-B14F-4D97-AF65-F5344CB8AC3E}">
        <p14:creationId xmlns:p14="http://schemas.microsoft.com/office/powerpoint/2010/main" val="3776698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444444"/>
                </a:solidFill>
                <a:effectLst/>
                <a:latin typeface="Calibri" panose="020F0502020204030204" pitchFamily="34" charset="0"/>
              </a:rPr>
              <a:t>​</a:t>
            </a:r>
          </a:p>
          <a:p>
            <a:pPr fontAlgn="base"/>
            <a:r>
              <a:rPr lang="en-US" b="0" i="0" u="none" strike="noStrike" dirty="0">
                <a:solidFill>
                  <a:srgbClr val="000000"/>
                </a:solidFill>
                <a:effectLst/>
                <a:latin typeface="Calibri"/>
                <a:ea typeface="Calibri"/>
                <a:cs typeface="Calibri"/>
              </a:rPr>
              <a:t>Parents and caregivers should mark these important dates on their  calendar. Knowing these dates will </a:t>
            </a:r>
            <a:r>
              <a:rPr lang="en-US" dirty="0">
                <a:solidFill>
                  <a:srgbClr val="000000"/>
                </a:solidFill>
                <a:latin typeface="Calibri"/>
                <a:ea typeface="Calibri"/>
                <a:cs typeface="Calibri"/>
              </a:rPr>
              <a:t>help parents</a:t>
            </a:r>
            <a:r>
              <a:rPr lang="en-US" b="0" i="0" u="none" strike="noStrike" dirty="0">
                <a:solidFill>
                  <a:srgbClr val="000000"/>
                </a:solidFill>
                <a:effectLst/>
                <a:latin typeface="Calibri"/>
                <a:ea typeface="Calibri"/>
                <a:cs typeface="Calibri"/>
              </a:rPr>
              <a:t> and caregivers stay organized and facilitate a smooth cookie program for their Girl Scouts</a:t>
            </a:r>
            <a:endParaRPr lang="en-US" b="0" i="0" dirty="0">
              <a:solidFill>
                <a:srgbClr val="444444"/>
              </a:solidFill>
              <a:effectLst/>
              <a:latin typeface="Calibri"/>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C6383126-767B-4231-8614-5EE13DA2FF87}" type="slidenum">
              <a:rPr lang="en-US" smtClean="0"/>
              <a:t>14</a:t>
            </a:fld>
            <a:endParaRPr lang="en-US"/>
          </a:p>
        </p:txBody>
      </p:sp>
    </p:spTree>
    <p:extLst>
      <p:ext uri="{BB962C8B-B14F-4D97-AF65-F5344CB8AC3E}">
        <p14:creationId xmlns:p14="http://schemas.microsoft.com/office/powerpoint/2010/main" val="1661916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The youth coordinator complies Direct Delivery participant email list.</a:t>
            </a:r>
          </a:p>
          <a:p>
            <a:endParaRPr lang="en-US" dirty="0">
              <a:latin typeface="Calibri"/>
              <a:ea typeface="Calibri"/>
              <a:cs typeface="Calibri"/>
            </a:endParaRPr>
          </a:p>
          <a:p>
            <a:r>
              <a:rPr lang="en-US" dirty="0">
                <a:latin typeface="Calibri"/>
                <a:ea typeface="Calibri"/>
                <a:cs typeface="Calibri"/>
              </a:rPr>
              <a:t>The Parent/caregiver will attend a regional meeting</a:t>
            </a:r>
          </a:p>
          <a:p>
            <a:endParaRPr lang="en-US" dirty="0">
              <a:latin typeface="Calibri"/>
              <a:ea typeface="Calibri"/>
              <a:cs typeface="Calibri"/>
            </a:endParaRPr>
          </a:p>
          <a:p>
            <a:r>
              <a:rPr lang="en-US" dirty="0">
                <a:latin typeface="Calibri"/>
                <a:ea typeface="Calibri"/>
                <a:cs typeface="Calibri"/>
              </a:rPr>
              <a:t>The Youth coordinator or regional Product Program Manager manages program by assisting parent/</a:t>
            </a:r>
            <a:r>
              <a:rPr lang="en-US" dirty="0" err="1">
                <a:latin typeface="Calibri"/>
                <a:ea typeface="Calibri"/>
                <a:cs typeface="Calibri"/>
              </a:rPr>
              <a:t>cargiver</a:t>
            </a:r>
            <a:r>
              <a:rPr lang="en-US" dirty="0">
                <a:latin typeface="Calibri"/>
                <a:ea typeface="Calibri"/>
                <a:cs typeface="Calibri"/>
              </a:rPr>
              <a:t> as needed</a:t>
            </a:r>
          </a:p>
          <a:p>
            <a:endParaRPr lang="en-US" dirty="0">
              <a:latin typeface="Calibri"/>
              <a:ea typeface="Calibri"/>
              <a:cs typeface="Calibri"/>
            </a:endParaRPr>
          </a:p>
          <a:p>
            <a:r>
              <a:rPr lang="en-US" dirty="0">
                <a:latin typeface="Calibri"/>
                <a:ea typeface="Calibri"/>
                <a:cs typeface="Calibri"/>
              </a:rPr>
              <a:t>Proceeds are deposited in a region wide account</a:t>
            </a:r>
          </a:p>
          <a:p>
            <a:endParaRPr lang="en-US" dirty="0">
              <a:latin typeface="Calibri"/>
              <a:ea typeface="Calibri"/>
              <a:cs typeface="Calibri"/>
            </a:endParaRPr>
          </a:p>
          <a:p>
            <a:r>
              <a:rPr lang="en-US" dirty="0">
                <a:latin typeface="Calibri"/>
                <a:ea typeface="Calibri"/>
                <a:cs typeface="Calibri"/>
              </a:rPr>
              <a:t>Participating girls vote on use of proceeds within their region</a:t>
            </a:r>
          </a:p>
          <a:p>
            <a:endParaRPr lang="en-US" dirty="0">
              <a:latin typeface="Calibri"/>
              <a:ea typeface="Calibri"/>
              <a:cs typeface="Calibri"/>
            </a:endParaRPr>
          </a:p>
          <a:p>
            <a:r>
              <a:rPr lang="en-US" dirty="0">
                <a:latin typeface="Calibri"/>
                <a:ea typeface="Calibri"/>
                <a:cs typeface="Calibri"/>
              </a:rPr>
              <a:t>Established deadlines are maintained</a:t>
            </a:r>
          </a:p>
          <a:p>
            <a:endParaRPr lang="en-US" dirty="0">
              <a:latin typeface="Calibri"/>
              <a:ea typeface="Calibri"/>
              <a:cs typeface="Calibri"/>
            </a:endParaRPr>
          </a:p>
          <a:p>
            <a:endParaRPr lang="en-US" dirty="0">
              <a:latin typeface="Calibri"/>
              <a:ea typeface="Calibri"/>
              <a:cs typeface="Calibri"/>
            </a:endParaRPr>
          </a:p>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E81BD374-62A6-43B4-B0AD-4C067D471B22}" type="slidenum">
              <a:rPr lang="en-US" smtClean="0"/>
              <a:t>15</a:t>
            </a:fld>
            <a:endParaRPr lang="en-US"/>
          </a:p>
        </p:txBody>
      </p:sp>
    </p:spTree>
    <p:extLst>
      <p:ext uri="{BB962C8B-B14F-4D97-AF65-F5344CB8AC3E}">
        <p14:creationId xmlns:p14="http://schemas.microsoft.com/office/powerpoint/2010/main" val="860292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Rewards will be delivered to the regional office</a:t>
            </a:r>
          </a:p>
          <a:p>
            <a:endParaRPr lang="en-US" dirty="0">
              <a:latin typeface="Calibri"/>
              <a:ea typeface="Calibri"/>
              <a:cs typeface="Calibri"/>
            </a:endParaRPr>
          </a:p>
          <a:p>
            <a:r>
              <a:rPr lang="en-US" dirty="0">
                <a:latin typeface="Calibri"/>
                <a:ea typeface="Calibri"/>
                <a:cs typeface="Calibri"/>
              </a:rPr>
              <a:t>The Youth coordinator will contact parent/caregiver to arrange for pick up of items.</a:t>
            </a:r>
          </a:p>
          <a:p>
            <a:endParaRPr lang="en-US" dirty="0">
              <a:latin typeface="Calibri"/>
              <a:ea typeface="Calibri"/>
              <a:cs typeface="Calibri"/>
            </a:endParaRPr>
          </a:p>
          <a:p>
            <a:r>
              <a:rPr lang="en-US" dirty="0">
                <a:latin typeface="Calibri"/>
                <a:ea typeface="Calibri"/>
                <a:cs typeface="Calibri"/>
              </a:rPr>
              <a:t>Rewards are held at the regional council office for one year</a:t>
            </a:r>
          </a:p>
          <a:p>
            <a:endParaRPr lang="en-US" dirty="0">
              <a:latin typeface="Calibri"/>
              <a:ea typeface="Calibri"/>
              <a:cs typeface="Calibri"/>
            </a:endParaRPr>
          </a:p>
          <a:p>
            <a:r>
              <a:rPr lang="en-US" dirty="0">
                <a:latin typeface="Calibri"/>
                <a:ea typeface="Calibri"/>
                <a:cs typeface="Calibri"/>
              </a:rPr>
              <a:t>Program credits will be emailed directly to the parent caregiver from </a:t>
            </a:r>
            <a:r>
              <a:rPr lang="en-US" dirty="0">
                <a:latin typeface="Calibri"/>
                <a:ea typeface="Calibri"/>
                <a:cs typeface="Calibri"/>
                <a:hlinkClick r:id="rId3"/>
              </a:rPr>
              <a:t>productprogram@gshg.org</a:t>
            </a:r>
            <a:r>
              <a:rPr lang="en-US" dirty="0">
                <a:latin typeface="Calibri"/>
                <a:ea typeface="Calibri"/>
                <a:cs typeface="Calibri"/>
              </a:rPr>
              <a:t> </a:t>
            </a:r>
          </a:p>
        </p:txBody>
      </p:sp>
      <p:sp>
        <p:nvSpPr>
          <p:cNvPr id="4" name="Slide Number Placeholder 3"/>
          <p:cNvSpPr>
            <a:spLocks noGrp="1"/>
          </p:cNvSpPr>
          <p:nvPr>
            <p:ph type="sldNum" sz="quarter" idx="5"/>
          </p:nvPr>
        </p:nvSpPr>
        <p:spPr/>
        <p:txBody>
          <a:bodyPr/>
          <a:lstStyle/>
          <a:p>
            <a:fld id="{E81BD374-62A6-43B4-B0AD-4C067D471B22}" type="slidenum">
              <a:rPr lang="en-US" smtClean="0"/>
              <a:t>16</a:t>
            </a:fld>
            <a:endParaRPr lang="en-US"/>
          </a:p>
        </p:txBody>
      </p:sp>
    </p:spTree>
    <p:extLst>
      <p:ext uri="{BB962C8B-B14F-4D97-AF65-F5344CB8AC3E}">
        <p14:creationId xmlns:p14="http://schemas.microsoft.com/office/powerpoint/2010/main" val="2893196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Ensure your Girl Scout is Cookie Program Product Ready.</a:t>
            </a:r>
          </a:p>
          <a:p>
            <a:pPr marL="285750" indent="-285750">
              <a:buFont typeface="Arial"/>
              <a:buChar char="•"/>
            </a:pPr>
            <a:endParaRPr lang="en-US" dirty="0"/>
          </a:p>
          <a:p>
            <a:pPr marL="285750" indent="-285750">
              <a:buFont typeface="Arial"/>
              <a:buChar char="•"/>
            </a:pPr>
            <a:r>
              <a:rPr lang="en-US" dirty="0"/>
              <a:t>Parent/caregivers must submit Initial Order via Digital Cookie by 11:59pm on the date designated by troop leader but no later than January 10, 2025.  </a:t>
            </a:r>
          </a:p>
          <a:p>
            <a:pPr marL="285750" indent="-285750">
              <a:buFont typeface="Arial"/>
              <a:buChar char="•"/>
            </a:pPr>
            <a:endParaRPr lang="en-US" dirty="0"/>
          </a:p>
          <a:p>
            <a:pPr marL="285750" indent="-285750">
              <a:buFont typeface="Arial"/>
              <a:buChar char="•"/>
            </a:pPr>
            <a:r>
              <a:rPr lang="en-US" dirty="0"/>
              <a:t>The council is requesting all 2025 Cookie rewards are picked up prior to the start of the 2026 Cookie Program to avoid forfeiture. </a:t>
            </a:r>
          </a:p>
          <a:p>
            <a:pPr marL="285750" indent="-285750">
              <a:buFont typeface="Arial"/>
              <a:buChar char="•"/>
            </a:pPr>
            <a:endParaRPr lang="en-US" dirty="0"/>
          </a:p>
          <a:p>
            <a:r>
              <a:rPr lang="en-US" dirty="0"/>
              <a:t>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E81BD374-62A6-43B4-B0AD-4C067D471B22}" type="slidenum">
              <a:rPr lang="en-US" smtClean="0"/>
              <a:t>17</a:t>
            </a:fld>
            <a:endParaRPr lang="en-US"/>
          </a:p>
        </p:txBody>
      </p:sp>
    </p:spTree>
    <p:extLst>
      <p:ext uri="{BB962C8B-B14F-4D97-AF65-F5344CB8AC3E}">
        <p14:creationId xmlns:p14="http://schemas.microsoft.com/office/powerpoint/2010/main" val="1217653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Please check out all the resources available to you for the upcoming cookie program by </a:t>
            </a:r>
            <a:r>
              <a:rPr lang="en-US" dirty="0">
                <a:hlinkClick r:id="rId3"/>
              </a:rPr>
              <a:t>www.girlscouts.org/cookieresources</a:t>
            </a:r>
            <a:r>
              <a:rPr lang="en-US" dirty="0"/>
              <a:t>, </a:t>
            </a:r>
            <a:r>
              <a:rPr lang="en-US" dirty="0">
                <a:hlinkClick r:id="rId4"/>
              </a:rPr>
              <a:t>www.LittleBrownie.com</a:t>
            </a:r>
            <a:r>
              <a:rPr lang="en-US" dirty="0"/>
              <a:t> and </a:t>
            </a:r>
            <a:r>
              <a:rPr lang="en-US" dirty="0">
                <a:hlinkClick r:id="rId5"/>
              </a:rPr>
              <a:t>www.gshg.org</a:t>
            </a:r>
            <a:r>
              <a:rPr lang="en-US" dirty="0"/>
              <a:t>  </a:t>
            </a:r>
          </a:p>
          <a:p>
            <a:endParaRPr lang="en-US" b="1" dirty="0">
              <a:latin typeface="Calibri"/>
              <a:ea typeface="Calibri"/>
              <a:cs typeface="Calibri"/>
            </a:endParaRPr>
          </a:p>
        </p:txBody>
      </p:sp>
      <p:sp>
        <p:nvSpPr>
          <p:cNvPr id="4" name="Slide Number Placeholder 3"/>
          <p:cNvSpPr>
            <a:spLocks noGrp="1"/>
          </p:cNvSpPr>
          <p:nvPr>
            <p:ph type="sldNum" sz="quarter" idx="5"/>
          </p:nvPr>
        </p:nvSpPr>
        <p:spPr/>
        <p:txBody>
          <a:bodyPr/>
          <a:lstStyle/>
          <a:p>
            <a:fld id="{E81BD374-62A6-43B4-B0AD-4C067D471B22}" type="slidenum">
              <a:rPr lang="en-US" smtClean="0"/>
              <a:t>18</a:t>
            </a:fld>
            <a:endParaRPr lang="en-US"/>
          </a:p>
        </p:txBody>
      </p:sp>
    </p:spTree>
    <p:extLst>
      <p:ext uri="{BB962C8B-B14F-4D97-AF65-F5344CB8AC3E}">
        <p14:creationId xmlns:p14="http://schemas.microsoft.com/office/powerpoint/2010/main" val="2659078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 Know your council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Your Service Unit Cookie Program Manager is your point of contact for the 2025 Cookie Season. </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 Product Program Team will support them in providing you with the best experience.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We apologize in advance for any delays in response</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as we spend less time at the office and </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more time out in the field during the cookie program season.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If you need immediate assistance,</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contact customer care at  1-888-689-1912</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or at customercare@gshg.org</a:t>
            </a:r>
            <a:r>
              <a:rPr lang="en-US" b="0" i="0" dirty="0">
                <a:solidFill>
                  <a:srgbClr val="444444"/>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6383126-767B-4231-8614-5EE13DA2FF87}" type="slidenum">
              <a:rPr lang="en-US" smtClean="0"/>
              <a:t>19</a:t>
            </a:fld>
            <a:endParaRPr lang="en-US"/>
          </a:p>
        </p:txBody>
      </p:sp>
    </p:spTree>
    <p:extLst>
      <p:ext uri="{BB962C8B-B14F-4D97-AF65-F5344CB8AC3E}">
        <p14:creationId xmlns:p14="http://schemas.microsoft.com/office/powerpoint/2010/main" val="4060625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GSHG Girl Scouts will embrace possibility with our new friend Mei Lan.</a:t>
            </a:r>
          </a:p>
        </p:txBody>
      </p:sp>
      <p:sp>
        <p:nvSpPr>
          <p:cNvPr id="4" name="Slide Number Placeholder 3"/>
          <p:cNvSpPr>
            <a:spLocks noGrp="1"/>
          </p:cNvSpPr>
          <p:nvPr>
            <p:ph type="sldNum" sz="quarter" idx="5"/>
          </p:nvPr>
        </p:nvSpPr>
        <p:spPr/>
        <p:txBody>
          <a:bodyPr/>
          <a:lstStyle/>
          <a:p>
            <a:fld id="{C6383126-767B-4231-8614-5EE13DA2FF87}" type="slidenum">
              <a:rPr lang="en-US" smtClean="0"/>
              <a:t>2</a:t>
            </a:fld>
            <a:endParaRPr lang="en-US"/>
          </a:p>
        </p:txBody>
      </p:sp>
    </p:spTree>
    <p:extLst>
      <p:ext uri="{BB962C8B-B14F-4D97-AF65-F5344CB8AC3E}">
        <p14:creationId xmlns:p14="http://schemas.microsoft.com/office/powerpoint/2010/main" val="6728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u="none" strike="noStrike" dirty="0">
                <a:solidFill>
                  <a:srgbClr val="000000"/>
                </a:solidFill>
                <a:effectLst/>
                <a:latin typeface="Calibri"/>
                <a:ea typeface="Calibri"/>
                <a:cs typeface="Calibri"/>
              </a:rPr>
              <a:t>You </a:t>
            </a:r>
            <a:r>
              <a:rPr lang="en-US" dirty="0">
                <a:solidFill>
                  <a:srgbClr val="000000"/>
                </a:solidFill>
                <a:latin typeface="Calibri"/>
                <a:ea typeface="Calibri"/>
                <a:cs typeface="Calibri"/>
              </a:rPr>
              <a:t>are</a:t>
            </a:r>
            <a:r>
              <a:rPr lang="en-US" b="0" i="0" u="none" strike="noStrike" dirty="0">
                <a:solidFill>
                  <a:srgbClr val="000000"/>
                </a:solidFill>
                <a:effectLst/>
                <a:latin typeface="Calibri"/>
                <a:ea typeface="Calibri"/>
                <a:cs typeface="Calibri"/>
              </a:rPr>
              <a:t> </a:t>
            </a:r>
            <a:r>
              <a:rPr lang="en-US" dirty="0">
                <a:solidFill>
                  <a:srgbClr val="000000"/>
                </a:solidFill>
                <a:latin typeface="Calibri"/>
                <a:ea typeface="Calibri"/>
                <a:cs typeface="Calibri"/>
              </a:rPr>
              <a:t>a  </a:t>
            </a:r>
            <a:r>
              <a:rPr lang="en-US" b="0" i="0" u="none" strike="noStrike" dirty="0" err="1">
                <a:solidFill>
                  <a:srgbClr val="000000"/>
                </a:solidFill>
                <a:effectLst/>
                <a:latin typeface="Calibri"/>
                <a:ea typeface="Calibri"/>
                <a:cs typeface="Calibri"/>
              </a:rPr>
              <a:t>Pand-tastic</a:t>
            </a:r>
            <a:r>
              <a:rPr lang="en-US" b="0" i="0" u="none" strike="noStrike" dirty="0">
                <a:solidFill>
                  <a:srgbClr val="000000"/>
                </a:solidFill>
                <a:effectLst/>
                <a:latin typeface="Calibri"/>
                <a:ea typeface="Calibri"/>
                <a:cs typeface="Calibri"/>
              </a:rPr>
              <a:t> </a:t>
            </a:r>
            <a:r>
              <a:rPr lang="en-US" dirty="0">
                <a:solidFill>
                  <a:srgbClr val="000000"/>
                </a:solidFill>
                <a:latin typeface="Calibri"/>
                <a:ea typeface="Calibri"/>
                <a:cs typeface="Calibri"/>
              </a:rPr>
              <a:t>Parent</a:t>
            </a:r>
            <a:r>
              <a:rPr lang="en-US" b="0" i="0" u="none" strike="noStrike" dirty="0">
                <a:solidFill>
                  <a:srgbClr val="000000"/>
                </a:solidFill>
                <a:effectLst/>
                <a:latin typeface="Calibri"/>
                <a:ea typeface="Calibri"/>
                <a:cs typeface="Calibri"/>
              </a:rPr>
              <a:t>.</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Cookie season couldn’t happen without your hard work.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Thank you for volunteering your time to make a difference for the Girl Scouts in Historic Georgia.</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Let’s make this season the best one yet!</a:t>
            </a:r>
            <a:r>
              <a:rPr lang="en-US" b="0" i="0" dirty="0">
                <a:solidFill>
                  <a:srgbClr val="444444"/>
                </a:solidFill>
                <a:effectLs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C6383126-767B-4231-8614-5EE13DA2FF87}" type="slidenum">
              <a:rPr lang="en-US" smtClean="0"/>
              <a:t>20</a:t>
            </a:fld>
            <a:endParaRPr lang="en-US"/>
          </a:p>
        </p:txBody>
      </p:sp>
    </p:spTree>
    <p:extLst>
      <p:ext uri="{BB962C8B-B14F-4D97-AF65-F5344CB8AC3E}">
        <p14:creationId xmlns:p14="http://schemas.microsoft.com/office/powerpoint/2010/main" val="987505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Girl Scouts has its own language. Here are some must-know abbreviations for the Product Program Season.</a:t>
            </a:r>
          </a:p>
          <a:p>
            <a:pPr marL="285750" indent="-285750">
              <a:buFont typeface="Arial"/>
              <a:buChar char="•"/>
            </a:pPr>
            <a:r>
              <a:rPr lang="en-US"/>
              <a:t>Gift of Caring and Operation Cookies from Home are the programs through which Girl Scouts of Historic Georgia donates cookies.</a:t>
            </a:r>
          </a:p>
          <a:p>
            <a:pPr marL="285750" indent="-285750">
              <a:buFont typeface="Arial"/>
              <a:buChar char="•"/>
            </a:pPr>
            <a:r>
              <a:rPr lang="en-US"/>
              <a:t>The Initial Order is the first order that is placed with Little Brownie Baker and arrives the beginning of February</a:t>
            </a:r>
          </a:p>
          <a:p>
            <a:pPr marL="285750" indent="-285750">
              <a:buFont typeface="Arial"/>
              <a:buChar char="•"/>
            </a:pPr>
            <a:r>
              <a:rPr lang="en-US"/>
              <a:t>The per girl average is the average number of items sold per girl in each troop. Only the girls participating in the program with the troop will be included in the PGA.</a:t>
            </a:r>
          </a:p>
          <a:p>
            <a:pPr marL="285750" indent="-285750">
              <a:buFont typeface="Arial"/>
              <a:buChar char="•"/>
            </a:pPr>
            <a:r>
              <a:rPr lang="en-US"/>
              <a:t>The Service Unit is the area in which your Troop meetings are held. </a:t>
            </a:r>
          </a:p>
          <a:p>
            <a:pPr marL="285750" indent="-285750">
              <a:buFont typeface="Arial"/>
              <a:buChar char="•"/>
            </a:pPr>
            <a:r>
              <a:rPr lang="en-US"/>
              <a:t>Your regional product program manager is the staff member that manages product programming at your local Girl Scout office.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E81BD374-62A6-43B4-B0AD-4C067D471B22}" type="slidenum">
              <a:rPr lang="en-US" smtClean="0"/>
              <a:t>3</a:t>
            </a:fld>
            <a:endParaRPr lang="en-US"/>
          </a:p>
        </p:txBody>
      </p:sp>
    </p:spTree>
    <p:extLst>
      <p:ext uri="{BB962C8B-B14F-4D97-AF65-F5344CB8AC3E}">
        <p14:creationId xmlns:p14="http://schemas.microsoft.com/office/powerpoint/2010/main" val="3827055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2025 Cookie Program Variety Lineup includes </a:t>
            </a:r>
            <a:r>
              <a:rPr lang="en-US" err="1"/>
              <a:t>Adventurefuls</a:t>
            </a:r>
            <a:r>
              <a:rPr lang="en-US" dirty="0"/>
              <a:t>, Lemon-Ups, Trefoils, Do-</a:t>
            </a:r>
            <a:r>
              <a:rPr lang="en-US" err="1"/>
              <a:t>si</a:t>
            </a:r>
            <a:r>
              <a:rPr lang="en-US" dirty="0"/>
              <a:t>-dos, </a:t>
            </a:r>
            <a:r>
              <a:rPr lang="en-US" err="1"/>
              <a:t>Samoas</a:t>
            </a:r>
            <a:r>
              <a:rPr lang="en-US" dirty="0"/>
              <a:t>, Tagalongs, Thin Mints, Girl Scout S’mores and Toffee-</a:t>
            </a:r>
            <a:r>
              <a:rPr lang="en-US" err="1"/>
              <a:t>tastics</a:t>
            </a:r>
            <a:r>
              <a:rPr lang="en-US" dirty="0"/>
              <a:t>. </a:t>
            </a:r>
            <a:endParaRPr lang="en-US"/>
          </a:p>
          <a:p>
            <a:endParaRPr lang="en-US"/>
          </a:p>
          <a:p>
            <a:r>
              <a:rPr lang="en-US" dirty="0"/>
              <a:t>Cookie Prices remain $5 a box including our specialty cookie </a:t>
            </a:r>
            <a:r>
              <a:rPr lang="en-US" dirty="0" err="1"/>
              <a:t>S’Mores</a:t>
            </a:r>
            <a:r>
              <a:rPr lang="en-US" dirty="0"/>
              <a:t> and Toffee-</a:t>
            </a:r>
            <a:r>
              <a:rPr lang="en-US" dirty="0" err="1"/>
              <a:t>tastics</a:t>
            </a:r>
            <a:r>
              <a:rPr lang="en-US" dirty="0"/>
              <a:t>.</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E81BD374-62A6-43B4-B0AD-4C067D471B22}" type="slidenum">
              <a:rPr lang="en-US" smtClean="0"/>
              <a:t>4</a:t>
            </a:fld>
            <a:endParaRPr lang="en-US"/>
          </a:p>
        </p:txBody>
      </p:sp>
    </p:spTree>
    <p:extLst>
      <p:ext uri="{BB962C8B-B14F-4D97-AF65-F5344CB8AC3E}">
        <p14:creationId xmlns:p14="http://schemas.microsoft.com/office/powerpoint/2010/main" val="784940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Girl Scout of Historic Georgia Cookies contain: </a:t>
            </a:r>
          </a:p>
          <a:p>
            <a:pPr marL="285750" indent="-285750">
              <a:buFont typeface="Arial"/>
              <a:buChar char="•"/>
            </a:pPr>
            <a:r>
              <a:rPr lang="en-US" dirty="0"/>
              <a:t>No High Fructose Corn Syrup</a:t>
            </a:r>
          </a:p>
          <a:p>
            <a:pPr marL="285750" indent="-285750">
              <a:buFont typeface="Arial"/>
              <a:buChar char="•"/>
            </a:pPr>
            <a:r>
              <a:rPr lang="en-US" dirty="0"/>
              <a:t>No partially hydrogenated oils (PHOs)</a:t>
            </a:r>
          </a:p>
          <a:p>
            <a:pPr marL="285750" indent="-285750">
              <a:buFont typeface="Arial"/>
              <a:buChar char="•"/>
            </a:pPr>
            <a:r>
              <a:rPr lang="en-US" dirty="0"/>
              <a:t>Zero grams trans-fat per serving</a:t>
            </a:r>
          </a:p>
          <a:p>
            <a:pPr marL="285750" indent="-285750">
              <a:buFont typeface="Arial"/>
              <a:buChar char="•"/>
            </a:pPr>
            <a:r>
              <a:rPr lang="en-US" dirty="0"/>
              <a:t>RSPO certified palm oil</a:t>
            </a:r>
          </a:p>
          <a:p>
            <a:pPr marL="285750" indent="-285750">
              <a:buFont typeface="Arial"/>
              <a:buChar char="•"/>
            </a:pPr>
            <a:r>
              <a:rPr lang="en-US" dirty="0"/>
              <a:t>And are Halal certified</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E81BD374-62A6-43B4-B0AD-4C067D471B22}" type="slidenum">
              <a:rPr lang="en-US" smtClean="0"/>
              <a:t>5</a:t>
            </a:fld>
            <a:endParaRPr lang="en-US"/>
          </a:p>
        </p:txBody>
      </p:sp>
    </p:spTree>
    <p:extLst>
      <p:ext uri="{BB962C8B-B14F-4D97-AF65-F5344CB8AC3E}">
        <p14:creationId xmlns:p14="http://schemas.microsoft.com/office/powerpoint/2010/main" val="3551998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The Girl Scout Cookie Program helps Girl Scouts develop real – world skills in five essential areas that include Goal Setting, Decision Making, Money Management, People Skills and Business Ethics. </a:t>
            </a:r>
          </a:p>
          <a:p>
            <a:pPr marL="285750" indent="-285750">
              <a:buFont typeface="Arial"/>
              <a:buChar char="•"/>
            </a:pPr>
            <a:r>
              <a:rPr lang="en-US" dirty="0"/>
              <a:t>Girl Scouts learn how to set goals and create a plan to reach them. </a:t>
            </a:r>
          </a:p>
          <a:p>
            <a:pPr marL="285750" indent="-285750">
              <a:buFont typeface="Arial"/>
              <a:buChar char="•"/>
            </a:pPr>
            <a:r>
              <a:rPr lang="en-US" dirty="0"/>
              <a:t>Girl Scouts learn to make decisions on their own and as a team.</a:t>
            </a:r>
          </a:p>
          <a:p>
            <a:pPr marL="285750" indent="-285750">
              <a:buFont typeface="Arial"/>
              <a:buChar char="•"/>
            </a:pPr>
            <a:r>
              <a:rPr lang="en-US" dirty="0"/>
              <a:t>Girl Scouts learn to create a budget and handle money.</a:t>
            </a:r>
          </a:p>
          <a:p>
            <a:pPr marL="285750" indent="-285750">
              <a:buFont typeface="Arial"/>
              <a:buChar char="•"/>
            </a:pPr>
            <a:r>
              <a:rPr lang="en-US" dirty="0"/>
              <a:t>Girl Scouts find their voices and build confidence through customer interactions.</a:t>
            </a:r>
          </a:p>
          <a:p>
            <a:pPr marL="285750" indent="-285750">
              <a:buFont typeface="Arial"/>
              <a:buChar char="•"/>
            </a:pPr>
            <a:r>
              <a:rPr lang="en-US" dirty="0"/>
              <a:t>Girl Scouts learn to act ethically, both in business and life. </a:t>
            </a:r>
          </a:p>
          <a:p>
            <a:pPr marL="285750" indent="-285750">
              <a:buFont typeface="Arial"/>
              <a:buChar char="•"/>
            </a:pPr>
            <a:r>
              <a:rPr lang="en-US" dirty="0"/>
              <a:t>Visit </a:t>
            </a:r>
            <a:r>
              <a:rPr lang="en-US" dirty="0">
                <a:hlinkClick r:id="rId3"/>
              </a:rPr>
              <a:t>www.gshg.org</a:t>
            </a:r>
            <a:r>
              <a:rPr lang="en-US" dirty="0"/>
              <a:t> to learn more about inspiring cookie entrepreneurship</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E81BD374-62A6-43B4-B0AD-4C067D471B22}" type="slidenum">
              <a:rPr lang="en-US" smtClean="0"/>
              <a:t>6</a:t>
            </a:fld>
            <a:endParaRPr lang="en-US"/>
          </a:p>
        </p:txBody>
      </p:sp>
    </p:spTree>
    <p:extLst>
      <p:ext uri="{BB962C8B-B14F-4D97-AF65-F5344CB8AC3E}">
        <p14:creationId xmlns:p14="http://schemas.microsoft.com/office/powerpoint/2010/main" val="1087696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The 2025 Cookie Season is the Final Season for Girl Scout S’mores. </a:t>
            </a:r>
          </a:p>
          <a:p>
            <a:pPr marL="171450" indent="-171450">
              <a:buFont typeface="Arial"/>
              <a:buChar char="•"/>
            </a:pPr>
            <a:r>
              <a:rPr lang="en-US" dirty="0"/>
              <a:t> Check the website LittleBrownie.com for final season resources.</a:t>
            </a:r>
          </a:p>
          <a:p>
            <a:endParaRPr lang="en-US" dirty="0"/>
          </a:p>
        </p:txBody>
      </p:sp>
      <p:sp>
        <p:nvSpPr>
          <p:cNvPr id="4" name="Slide Number Placeholder 3"/>
          <p:cNvSpPr>
            <a:spLocks noGrp="1"/>
          </p:cNvSpPr>
          <p:nvPr>
            <p:ph type="sldNum" sz="quarter" idx="5"/>
          </p:nvPr>
        </p:nvSpPr>
        <p:spPr/>
        <p:txBody>
          <a:bodyPr/>
          <a:lstStyle/>
          <a:p>
            <a:fld id="{C6383126-767B-4231-8614-5EE13DA2FF87}" type="slidenum">
              <a:rPr lang="en-US" smtClean="0"/>
              <a:t>7</a:t>
            </a:fld>
            <a:endParaRPr lang="en-US"/>
          </a:p>
        </p:txBody>
      </p:sp>
    </p:spTree>
    <p:extLst>
      <p:ext uri="{BB962C8B-B14F-4D97-AF65-F5344CB8AC3E}">
        <p14:creationId xmlns:p14="http://schemas.microsoft.com/office/powerpoint/2010/main" val="4286675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Operation cookies from home and Gift of Caring will be combined for the 2025 cookie program season.</a:t>
            </a:r>
          </a:p>
          <a:p>
            <a:pPr marL="285750" indent="-285750">
              <a:buFont typeface="Arial"/>
              <a:buChar char="•"/>
            </a:pPr>
            <a:r>
              <a:rPr lang="en-US" dirty="0"/>
              <a:t> 2025 Cookie Donations will be sent to Soldiers, First Responders and </a:t>
            </a:r>
            <a:r>
              <a:rPr lang="en-US" dirty="0" err="1"/>
              <a:t>lineworkers</a:t>
            </a:r>
            <a:r>
              <a:rPr lang="en-US" dirty="0"/>
              <a:t> who worked diligently for   recovery after Hurricane Helene. </a:t>
            </a:r>
          </a:p>
          <a:p>
            <a:pPr marL="285750" indent="-285750">
              <a:buFont typeface="Arial"/>
              <a:buChar char="•"/>
            </a:pPr>
            <a:r>
              <a:rPr lang="en-US" dirty="0"/>
              <a:t>Girls who receive 50+ donations will receive the Gift of Caring charm</a:t>
            </a:r>
          </a:p>
          <a:p>
            <a:pPr marL="285750" indent="-285750">
              <a:buFont typeface="Arial"/>
              <a:buChar char="•"/>
            </a:pPr>
            <a:r>
              <a:rPr lang="en-US" dirty="0"/>
              <a:t>Girl Scouts who receive 100+ donations will receive the Bamboo Dangler with two Pop in Charms.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E81BD374-62A6-43B4-B0AD-4C067D471B22}" type="slidenum">
              <a:rPr lang="en-US" smtClean="0"/>
              <a:t>8</a:t>
            </a:fld>
            <a:endParaRPr lang="en-US"/>
          </a:p>
        </p:txBody>
      </p:sp>
    </p:spTree>
    <p:extLst>
      <p:ext uri="{BB962C8B-B14F-4D97-AF65-F5344CB8AC3E}">
        <p14:creationId xmlns:p14="http://schemas.microsoft.com/office/powerpoint/2010/main" val="529744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look at the 2025 Reward selections.</a:t>
            </a:r>
          </a:p>
        </p:txBody>
      </p:sp>
      <p:sp>
        <p:nvSpPr>
          <p:cNvPr id="4" name="Slide Number Placeholder 3"/>
          <p:cNvSpPr>
            <a:spLocks noGrp="1"/>
          </p:cNvSpPr>
          <p:nvPr>
            <p:ph type="sldNum" sz="quarter" idx="5"/>
          </p:nvPr>
        </p:nvSpPr>
        <p:spPr/>
        <p:txBody>
          <a:bodyPr/>
          <a:lstStyle/>
          <a:p>
            <a:fld id="{C6383126-767B-4231-8614-5EE13DA2FF87}" type="slidenum">
              <a:rPr lang="en-US" smtClean="0"/>
              <a:t>9</a:t>
            </a:fld>
            <a:endParaRPr lang="en-US"/>
          </a:p>
        </p:txBody>
      </p:sp>
    </p:spTree>
    <p:extLst>
      <p:ext uri="{BB962C8B-B14F-4D97-AF65-F5344CB8AC3E}">
        <p14:creationId xmlns:p14="http://schemas.microsoft.com/office/powerpoint/2010/main" val="4185169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BD58C08-5350-49CC-95D3-EE3AA5E50CEE}" type="datetimeFigureOut">
              <a:rPr lang="en-US" smtClean="0"/>
              <a:t>12/18/24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F05D020-F1FB-49F6-B6E1-B19BCAD362A4}"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876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D58C08-5350-49CC-95D3-EE3AA5E50CEE}" type="datetimeFigureOut">
              <a:rPr lang="en-US" smtClean="0"/>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5D020-F1FB-49F6-B6E1-B19BCAD362A4}" type="slidenum">
              <a:rPr lang="en-US" smtClean="0"/>
              <a:t>‹#›</a:t>
            </a:fld>
            <a:endParaRPr lang="en-US"/>
          </a:p>
        </p:txBody>
      </p:sp>
    </p:spTree>
    <p:extLst>
      <p:ext uri="{BB962C8B-B14F-4D97-AF65-F5344CB8AC3E}">
        <p14:creationId xmlns:p14="http://schemas.microsoft.com/office/powerpoint/2010/main" val="683156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D58C08-5350-49CC-95D3-EE3AA5E50CEE}" type="datetimeFigureOut">
              <a:rPr lang="en-US" smtClean="0"/>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5D020-F1FB-49F6-B6E1-B19BCAD362A4}" type="slidenum">
              <a:rPr lang="en-US" smtClean="0"/>
              <a:t>‹#›</a:t>
            </a:fld>
            <a:endParaRPr lang="en-US"/>
          </a:p>
        </p:txBody>
      </p:sp>
    </p:spTree>
    <p:extLst>
      <p:ext uri="{BB962C8B-B14F-4D97-AF65-F5344CB8AC3E}">
        <p14:creationId xmlns:p14="http://schemas.microsoft.com/office/powerpoint/2010/main" val="2349958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D58C08-5350-49CC-95D3-EE3AA5E50CEE}" type="datetimeFigureOut">
              <a:rPr lang="en-US" smtClean="0"/>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5D020-F1FB-49F6-B6E1-B19BCAD362A4}" type="slidenum">
              <a:rPr lang="en-US" smtClean="0"/>
              <a:t>‹#›</a:t>
            </a:fld>
            <a:endParaRPr lang="en-US"/>
          </a:p>
        </p:txBody>
      </p:sp>
    </p:spTree>
    <p:extLst>
      <p:ext uri="{BB962C8B-B14F-4D97-AF65-F5344CB8AC3E}">
        <p14:creationId xmlns:p14="http://schemas.microsoft.com/office/powerpoint/2010/main" val="2485596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D58C08-5350-49CC-95D3-EE3AA5E50CEE}" type="datetimeFigureOut">
              <a:rPr lang="en-US" smtClean="0"/>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5D020-F1FB-49F6-B6E1-B19BCAD362A4}"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652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D58C08-5350-49CC-95D3-EE3AA5E50CEE}" type="datetimeFigureOut">
              <a:rPr lang="en-US" smtClean="0"/>
              <a:t>12/18/24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5D020-F1FB-49F6-B6E1-B19BCAD362A4}" type="slidenum">
              <a:rPr lang="en-US" smtClean="0"/>
              <a:t>‹#›</a:t>
            </a:fld>
            <a:endParaRPr lang="en-US"/>
          </a:p>
        </p:txBody>
      </p:sp>
    </p:spTree>
    <p:extLst>
      <p:ext uri="{BB962C8B-B14F-4D97-AF65-F5344CB8AC3E}">
        <p14:creationId xmlns:p14="http://schemas.microsoft.com/office/powerpoint/2010/main" val="3243113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D58C08-5350-49CC-95D3-EE3AA5E50CEE}" type="datetimeFigureOut">
              <a:rPr lang="en-US" smtClean="0"/>
              <a:t>12/18/24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05D020-F1FB-49F6-B6E1-B19BCAD362A4}" type="slidenum">
              <a:rPr lang="en-US" smtClean="0"/>
              <a:t>‹#›</a:t>
            </a:fld>
            <a:endParaRPr lang="en-US"/>
          </a:p>
        </p:txBody>
      </p:sp>
    </p:spTree>
    <p:extLst>
      <p:ext uri="{BB962C8B-B14F-4D97-AF65-F5344CB8AC3E}">
        <p14:creationId xmlns:p14="http://schemas.microsoft.com/office/powerpoint/2010/main" val="322251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D58C08-5350-49CC-95D3-EE3AA5E50CEE}" type="datetimeFigureOut">
              <a:rPr lang="en-US" smtClean="0"/>
              <a:t>12/18/24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05D020-F1FB-49F6-B6E1-B19BCAD362A4}" type="slidenum">
              <a:rPr lang="en-US" smtClean="0"/>
              <a:t>‹#›</a:t>
            </a:fld>
            <a:endParaRPr lang="en-US"/>
          </a:p>
        </p:txBody>
      </p:sp>
    </p:spTree>
    <p:extLst>
      <p:ext uri="{BB962C8B-B14F-4D97-AF65-F5344CB8AC3E}">
        <p14:creationId xmlns:p14="http://schemas.microsoft.com/office/powerpoint/2010/main" val="2667751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D58C08-5350-49CC-95D3-EE3AA5E50CEE}" type="datetimeFigureOut">
              <a:rPr lang="en-US" smtClean="0"/>
              <a:t>12/18/24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05D020-F1FB-49F6-B6E1-B19BCAD362A4}" type="slidenum">
              <a:rPr lang="en-US" smtClean="0"/>
              <a:t>‹#›</a:t>
            </a:fld>
            <a:endParaRPr lang="en-US"/>
          </a:p>
        </p:txBody>
      </p:sp>
    </p:spTree>
    <p:extLst>
      <p:ext uri="{BB962C8B-B14F-4D97-AF65-F5344CB8AC3E}">
        <p14:creationId xmlns:p14="http://schemas.microsoft.com/office/powerpoint/2010/main" val="401904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D58C08-5350-49CC-95D3-EE3AA5E50CEE}" type="datetimeFigureOut">
              <a:rPr lang="en-US" smtClean="0"/>
              <a:t>12/18/24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5D020-F1FB-49F6-B6E1-B19BCAD362A4}" type="slidenum">
              <a:rPr lang="en-US" smtClean="0"/>
              <a:t>‹#›</a:t>
            </a:fld>
            <a:endParaRPr lang="en-US"/>
          </a:p>
        </p:txBody>
      </p:sp>
    </p:spTree>
    <p:extLst>
      <p:ext uri="{BB962C8B-B14F-4D97-AF65-F5344CB8AC3E}">
        <p14:creationId xmlns:p14="http://schemas.microsoft.com/office/powerpoint/2010/main" val="1495085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D58C08-5350-49CC-95D3-EE3AA5E50CEE}" type="datetimeFigureOut">
              <a:rPr lang="en-US" smtClean="0"/>
              <a:t>12/18/24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5D020-F1FB-49F6-B6E1-B19BCAD362A4}" type="slidenum">
              <a:rPr lang="en-US" smtClean="0"/>
              <a:t>‹#›</a:t>
            </a:fld>
            <a:endParaRPr lang="en-US"/>
          </a:p>
        </p:txBody>
      </p:sp>
    </p:spTree>
    <p:extLst>
      <p:ext uri="{BB962C8B-B14F-4D97-AF65-F5344CB8AC3E}">
        <p14:creationId xmlns:p14="http://schemas.microsoft.com/office/powerpoint/2010/main" val="2909590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BD58C08-5350-49CC-95D3-EE3AA5E50CEE}" type="datetimeFigureOut">
              <a:rPr lang="en-US" smtClean="0"/>
              <a:t>12/18/24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7F05D020-F1FB-49F6-B6E1-B19BCAD362A4}" type="slidenum">
              <a:rPr lang="en-US" smtClean="0"/>
              <a:t>‹#›</a:t>
            </a:fld>
            <a:endParaRPr lang="en-US"/>
          </a:p>
        </p:txBody>
      </p:sp>
    </p:spTree>
    <p:extLst>
      <p:ext uri="{BB962C8B-B14F-4D97-AF65-F5344CB8AC3E}">
        <p14:creationId xmlns:p14="http://schemas.microsoft.com/office/powerpoint/2010/main" val="703306457"/>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4.xml"/><Relationship Id="rId11" Type="http://schemas.openxmlformats.org/officeDocument/2006/relationships/image" Target="../media/image2.png"/><Relationship Id="rId5" Type="http://schemas.openxmlformats.org/officeDocument/2006/relationships/diagramData" Target="../diagrams/data4.xml"/><Relationship Id="rId10" Type="http://schemas.openxmlformats.org/officeDocument/2006/relationships/image" Target="../media/image23.png"/><Relationship Id="rId4" Type="http://schemas.openxmlformats.org/officeDocument/2006/relationships/notesSlide" Target="../notesSlides/notesSlide13.xml"/><Relationship Id="rId9" Type="http://schemas.microsoft.com/office/2007/relationships/diagramDrawing" Target="../diagrams/drawing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5.xml"/><Relationship Id="rId11" Type="http://schemas.openxmlformats.org/officeDocument/2006/relationships/image" Target="../media/image2.png"/><Relationship Id="rId5" Type="http://schemas.openxmlformats.org/officeDocument/2006/relationships/diagramData" Target="../diagrams/data5.xml"/><Relationship Id="rId10" Type="http://schemas.openxmlformats.org/officeDocument/2006/relationships/image" Target="../media/image25.png"/><Relationship Id="rId4" Type="http://schemas.openxmlformats.org/officeDocument/2006/relationships/notesSlide" Target="../notesSlides/notesSlide15.xml"/><Relationship Id="rId9" Type="http://schemas.microsoft.com/office/2007/relationships/diagramDrawing" Target="../diagrams/drawing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6.xml"/><Relationship Id="rId11" Type="http://schemas.openxmlformats.org/officeDocument/2006/relationships/image" Target="../media/image2.png"/><Relationship Id="rId5" Type="http://schemas.openxmlformats.org/officeDocument/2006/relationships/diagramData" Target="../diagrams/data6.xml"/><Relationship Id="rId10" Type="http://schemas.openxmlformats.org/officeDocument/2006/relationships/image" Target="../media/image13.png"/><Relationship Id="rId4" Type="http://schemas.openxmlformats.org/officeDocument/2006/relationships/notesSlide" Target="../notesSlides/notesSlide16.xml"/><Relationship Id="rId9" Type="http://schemas.microsoft.com/office/2007/relationships/diagramDrawing" Target="../diagrams/drawing6.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slideLayout" Target="../slideLayouts/slideLayout2.xml"/><Relationship Id="rId7" Type="http://schemas.openxmlformats.org/officeDocument/2006/relationships/diagramLayout" Target="../diagrams/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Data" Target="../diagrams/data7.xml"/><Relationship Id="rId11" Type="http://schemas.openxmlformats.org/officeDocument/2006/relationships/image" Target="../media/image2.png"/><Relationship Id="rId5" Type="http://schemas.openxmlformats.org/officeDocument/2006/relationships/image" Target="../media/image13.png"/><Relationship Id="rId10" Type="http://schemas.microsoft.com/office/2007/relationships/diagramDrawing" Target="../diagrams/drawing7.xml"/><Relationship Id="rId4" Type="http://schemas.openxmlformats.org/officeDocument/2006/relationships/notesSlide" Target="../notesSlides/notesSlide17.xml"/><Relationship Id="rId9" Type="http://schemas.openxmlformats.org/officeDocument/2006/relationships/diagramColors" Target="../diagrams/colors7.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4.xml"/><Relationship Id="rId7" Type="http://schemas.openxmlformats.org/officeDocument/2006/relationships/image" Target="../media/image3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6.png"/><Relationship Id="rId5" Type="http://schemas.openxmlformats.org/officeDocument/2006/relationships/hyperlink" Target="https://www.gshg.org/content/dam/gshg-redesign/documents/council-documents/safety-documents/SafetyActivityCheckpoints2022-2024.pdf" TargetMode="External"/><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46.jpg"/><Relationship Id="rId3" Type="http://schemas.openxmlformats.org/officeDocument/2006/relationships/slideLayout" Target="../slideLayouts/slideLayout2.xml"/><Relationship Id="rId7" Type="http://schemas.openxmlformats.org/officeDocument/2006/relationships/image" Target="../media/image40.png"/><Relationship Id="rId12" Type="http://schemas.openxmlformats.org/officeDocument/2006/relationships/image" Target="../media/image45.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mailto:lshaw@shg.org" TargetMode="External"/><Relationship Id="rId11" Type="http://schemas.openxmlformats.org/officeDocument/2006/relationships/image" Target="../media/image44.jpeg"/><Relationship Id="rId5" Type="http://schemas.openxmlformats.org/officeDocument/2006/relationships/image" Target="../media/image39.png"/><Relationship Id="rId15" Type="http://schemas.openxmlformats.org/officeDocument/2006/relationships/image" Target="../media/image2.png"/><Relationship Id="rId10" Type="http://schemas.openxmlformats.org/officeDocument/2006/relationships/image" Target="../media/image43.jpeg"/><Relationship Id="rId4" Type="http://schemas.openxmlformats.org/officeDocument/2006/relationships/notesSlide" Target="../notesSlides/notesSlide19.xml"/><Relationship Id="rId9" Type="http://schemas.openxmlformats.org/officeDocument/2006/relationships/image" Target="../media/image42.jpeg"/><Relationship Id="rId1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48.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2.png"/><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6.png"/><Relationship Id="rId10" Type="http://schemas.microsoft.com/office/2007/relationships/diagramDrawing" Target="../diagrams/drawing2.xml"/><Relationship Id="rId4" Type="http://schemas.openxmlformats.org/officeDocument/2006/relationships/notesSlide" Target="../notesSlides/notesSlide5.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11" Type="http://schemas.openxmlformats.org/officeDocument/2006/relationships/image" Target="../media/image2.png"/><Relationship Id="rId5" Type="http://schemas.openxmlformats.org/officeDocument/2006/relationships/diagramData" Target="../diagrams/data3.xml"/><Relationship Id="rId10" Type="http://schemas.openxmlformats.org/officeDocument/2006/relationships/image" Target="../media/image1.png"/><Relationship Id="rId4" Type="http://schemas.openxmlformats.org/officeDocument/2006/relationships/notesSlide" Target="../notesSlides/notesSlide6.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media9.m4a"/><Relationship Id="rId16" Type="http://schemas.microsoft.com/office/2007/relationships/hdphoto" Target="../media/hdphoto1.wdp"/><Relationship Id="rId1" Type="http://schemas.microsoft.com/office/2007/relationships/media" Target="../media/media9.m4a"/><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jpg"/><Relationship Id="rId15" Type="http://schemas.openxmlformats.org/officeDocument/2006/relationships/image" Target="../media/image19.png"/><Relationship Id="rId10" Type="http://schemas.openxmlformats.org/officeDocument/2006/relationships/image" Target="../media/image15.png"/><Relationship Id="rId4" Type="http://schemas.openxmlformats.org/officeDocument/2006/relationships/notesSlide" Target="../notesSlides/notesSlide9.xml"/><Relationship Id="rId9" Type="http://schemas.openxmlformats.org/officeDocument/2006/relationships/image" Target="../media/image14.png"/><Relationship Id="rId1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3FE6F10-B3AD-4403-94CA-F5115528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2" name="Rectangle 11">
            <a:extLst>
              <a:ext uri="{FF2B5EF4-FFF2-40B4-BE49-F238E27FC236}">
                <a16:creationId xmlns:a16="http://schemas.microsoft.com/office/drawing/2014/main" id="{364D6A39-A4F7-4B00-9F42-3BC67177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13553ADF-88A1-4645-B819-890CA3DF7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5D0D97D-7911-4A25-88E2-4D81FD4AB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10670CE-DCCA-B411-BD1C-6575A2517927}"/>
              </a:ext>
            </a:extLst>
          </p:cNvPr>
          <p:cNvSpPr>
            <a:spLocks noGrp="1"/>
          </p:cNvSpPr>
          <p:nvPr>
            <p:ph type="ctrTitle"/>
          </p:nvPr>
        </p:nvSpPr>
        <p:spPr>
          <a:xfrm>
            <a:off x="8210327" y="1926771"/>
            <a:ext cx="3203343" cy="2833008"/>
          </a:xfrm>
        </p:spPr>
        <p:txBody>
          <a:bodyPr>
            <a:normAutofit/>
          </a:bodyPr>
          <a:lstStyle/>
          <a:p>
            <a:r>
              <a:rPr lang="en-US" sz="3200" dirty="0">
                <a:solidFill>
                  <a:schemeClr val="tx1"/>
                </a:solidFill>
              </a:rPr>
              <a:t>2025 Cookie Program Training</a:t>
            </a:r>
            <a:br>
              <a:rPr lang="en-US" sz="5400" dirty="0"/>
            </a:br>
            <a:endParaRPr lang="en-US" sz="5400" dirty="0"/>
          </a:p>
        </p:txBody>
      </p:sp>
      <p:sp>
        <p:nvSpPr>
          <p:cNvPr id="3" name="Subtitle 2">
            <a:extLst>
              <a:ext uri="{FF2B5EF4-FFF2-40B4-BE49-F238E27FC236}">
                <a16:creationId xmlns:a16="http://schemas.microsoft.com/office/drawing/2014/main" id="{FF8937EF-63F4-E254-2EB0-1CC20283586D}"/>
              </a:ext>
            </a:extLst>
          </p:cNvPr>
          <p:cNvSpPr>
            <a:spLocks noGrp="1"/>
          </p:cNvSpPr>
          <p:nvPr>
            <p:ph type="subTitle" idx="1"/>
          </p:nvPr>
        </p:nvSpPr>
        <p:spPr>
          <a:xfrm>
            <a:off x="7756071" y="4506689"/>
            <a:ext cx="3967843" cy="1578430"/>
          </a:xfrm>
        </p:spPr>
        <p:txBody>
          <a:bodyPr>
            <a:normAutofit/>
          </a:bodyPr>
          <a:lstStyle/>
          <a:p>
            <a:r>
              <a:rPr lang="en-US" sz="2000" dirty="0">
                <a:solidFill>
                  <a:schemeClr val="tx1"/>
                </a:solidFill>
              </a:rPr>
              <a:t>Direct Delivery</a:t>
            </a:r>
          </a:p>
        </p:txBody>
      </p:sp>
      <p:pic>
        <p:nvPicPr>
          <p:cNvPr id="7" name="Picture 6" descr="A panda bear with colorful text&#10;&#10;Description automatically generated">
            <a:extLst>
              <a:ext uri="{FF2B5EF4-FFF2-40B4-BE49-F238E27FC236}">
                <a16:creationId xmlns:a16="http://schemas.microsoft.com/office/drawing/2014/main" id="{6AA2D3BE-86D2-F5E8-180B-A5DE03173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641" y="444933"/>
            <a:ext cx="5542653" cy="5968134"/>
          </a:xfrm>
          <a:prstGeom prst="rect">
            <a:avLst/>
          </a:prstGeom>
        </p:spPr>
      </p:pic>
      <p:pic>
        <p:nvPicPr>
          <p:cNvPr id="4" name="welcome">
            <a:hlinkClick r:id="" action="ppaction://media"/>
            <a:extLst>
              <a:ext uri="{FF2B5EF4-FFF2-40B4-BE49-F238E27FC236}">
                <a16:creationId xmlns:a16="http://schemas.microsoft.com/office/drawing/2014/main" id="{6B6FF20E-AC94-792F-FAC5-06F47C9EB1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6309" y="5551158"/>
            <a:ext cx="730250" cy="730250"/>
          </a:xfrm>
          <a:prstGeom prst="rect">
            <a:avLst/>
          </a:prstGeom>
        </p:spPr>
      </p:pic>
    </p:spTree>
    <p:extLst>
      <p:ext uri="{BB962C8B-B14F-4D97-AF65-F5344CB8AC3E}">
        <p14:creationId xmlns:p14="http://schemas.microsoft.com/office/powerpoint/2010/main" val="329303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4"/>
                                        </p:tgtEl>
                                      </p:cBhvr>
                                    </p:cmd>
                                  </p:childTnLst>
                                </p:cTn>
                              </p:par>
                            </p:childTnLst>
                          </p:cTn>
                        </p:par>
                      </p:childTnLst>
                    </p:cTn>
                  </p:par>
                </p:childTnLst>
              </p:cTn>
              <p:nextCondLst>
                <p:cond evt="onClick" delay="0">
                  <p:tgtEl>
                    <p:spTgt spid="4"/>
                  </p:tgtEl>
                </p:cond>
              </p:nextCondLst>
            </p:seq>
            <p:audio>
              <p:cMediaNode>
                <p:cTn id="1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A158F2-10DC-5155-35E9-ACBA533CCC3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6444104-4D4D-C5BE-59AB-2B773E56B3C7}"/>
              </a:ext>
            </a:extLst>
          </p:cNvPr>
          <p:cNvSpPr txBox="1"/>
          <p:nvPr/>
        </p:nvSpPr>
        <p:spPr>
          <a:xfrm>
            <a:off x="1043631" y="169450"/>
            <a:ext cx="4928291" cy="117955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dirty="0">
                <a:latin typeface="+mj-lt"/>
                <a:ea typeface="+mj-ea"/>
                <a:cs typeface="+mj-cs"/>
              </a:rPr>
              <a:t>New 2025 Cookie Program</a:t>
            </a:r>
          </a:p>
          <a:p>
            <a:pPr>
              <a:lnSpc>
                <a:spcPct val="90000"/>
              </a:lnSpc>
              <a:spcBef>
                <a:spcPct val="0"/>
              </a:spcBef>
              <a:spcAft>
                <a:spcPts val="600"/>
              </a:spcAft>
            </a:pPr>
            <a:r>
              <a:rPr lang="en-US" sz="2400" dirty="0">
                <a:latin typeface="+mj-lt"/>
                <a:ea typeface="+mj-ea"/>
                <a:cs typeface="+mj-cs"/>
              </a:rPr>
              <a:t> Extreme Team Rewards </a:t>
            </a:r>
          </a:p>
        </p:txBody>
      </p:sp>
      <p:sp>
        <p:nvSpPr>
          <p:cNvPr id="9" name="Content Placeholder 8">
            <a:extLst>
              <a:ext uri="{FF2B5EF4-FFF2-40B4-BE49-F238E27FC236}">
                <a16:creationId xmlns:a16="http://schemas.microsoft.com/office/drawing/2014/main" id="{F9FDACBE-9904-3C00-AC49-56051B8F6942}"/>
              </a:ext>
            </a:extLst>
          </p:cNvPr>
          <p:cNvSpPr>
            <a:spLocks noGrp="1"/>
          </p:cNvSpPr>
          <p:nvPr>
            <p:ph idx="1"/>
          </p:nvPr>
        </p:nvSpPr>
        <p:spPr>
          <a:xfrm>
            <a:off x="179251" y="1601694"/>
            <a:ext cx="5998043" cy="4784179"/>
          </a:xfrm>
        </p:spPr>
        <p:txBody>
          <a:bodyPr vert="horz" lIns="91440" tIns="45720" rIns="91440" bIns="45720" rtlCol="0" anchor="ctr">
            <a:normAutofit/>
          </a:bodyPr>
          <a:lstStyle/>
          <a:p>
            <a:pPr marL="285750" indent="-285750">
              <a:buFont typeface="Corbel"/>
              <a:buChar char="•"/>
            </a:pPr>
            <a:r>
              <a:rPr lang="en-US" sz="1400" b="1" dirty="0">
                <a:solidFill>
                  <a:schemeClr val="tx1"/>
                </a:solidFill>
                <a:ea typeface="+mn-lt"/>
                <a:cs typeface="+mn-lt"/>
              </a:rPr>
              <a:t>Rewards are based on individual sales.</a:t>
            </a:r>
            <a:r>
              <a:rPr lang="en-US" sz="1400" dirty="0">
                <a:solidFill>
                  <a:schemeClr val="tx1"/>
                </a:solidFill>
                <a:latin typeface="Times New Roman"/>
                <a:cs typeface="Times New Roman"/>
              </a:rPr>
              <a:t> </a:t>
            </a:r>
            <a:endParaRPr lang="en-US" dirty="0">
              <a:solidFill>
                <a:schemeClr val="tx1"/>
              </a:solidFill>
            </a:endParaRPr>
          </a:p>
          <a:p>
            <a:pPr marL="285750" indent="-285750">
              <a:spcBef>
                <a:spcPts val="800"/>
              </a:spcBef>
              <a:buFont typeface="Corbel"/>
              <a:buChar char="•"/>
            </a:pPr>
            <a:r>
              <a:rPr lang="en-US" sz="1400" dirty="0">
                <a:solidFill>
                  <a:schemeClr val="tx1"/>
                </a:solidFill>
                <a:ea typeface="+mn-lt"/>
                <a:cs typeface="+mn-lt"/>
              </a:rPr>
              <a:t>All Final Rewards above the 1200+ package level are considered Extreme Team Rewards. Extreme Team Reward are NOT cumulative.</a:t>
            </a:r>
            <a:endParaRPr lang="en-US" dirty="0">
              <a:solidFill>
                <a:schemeClr val="tx1"/>
              </a:solidFill>
            </a:endParaRPr>
          </a:p>
          <a:p>
            <a:pPr marL="285750" indent="-285750">
              <a:spcBef>
                <a:spcPts val="800"/>
              </a:spcBef>
              <a:buFont typeface="Corbel"/>
              <a:buChar char="•"/>
            </a:pPr>
            <a:r>
              <a:rPr lang="en-US" sz="1400" dirty="0">
                <a:solidFill>
                  <a:schemeClr val="tx1"/>
                </a:solidFill>
                <a:ea typeface="+mn-lt"/>
                <a:cs typeface="+mn-lt"/>
              </a:rPr>
              <a:t>At the 3000+ package level Girls can choose the Electric Scooter or the Georgia Aquarium Girl Scout Experience. Daisies will receive a Day pass.  Brownies, juniors, cadettes, seniors and ambassadors will have the option to sleepover at the Georgia Aquarium. </a:t>
            </a:r>
            <a:r>
              <a:rPr lang="en-US" sz="1400" dirty="0">
                <a:solidFill>
                  <a:schemeClr val="tx1"/>
                </a:solidFill>
                <a:latin typeface="Cambria"/>
                <a:ea typeface="Cambria"/>
              </a:rPr>
              <a:t> </a:t>
            </a:r>
            <a:endParaRPr lang="en-US" dirty="0">
              <a:solidFill>
                <a:schemeClr val="tx1"/>
              </a:solidFill>
            </a:endParaRPr>
          </a:p>
          <a:p>
            <a:pPr marL="285750" indent="-285750">
              <a:lnSpc>
                <a:spcPct val="110000"/>
              </a:lnSpc>
              <a:buFont typeface="Corbel"/>
              <a:buChar char="•"/>
            </a:pPr>
            <a:r>
              <a:rPr lang="en-US" sz="1400" dirty="0">
                <a:solidFill>
                  <a:schemeClr val="tx1"/>
                </a:solidFill>
                <a:ea typeface="+mn-lt"/>
                <a:cs typeface="+mn-lt"/>
              </a:rPr>
              <a:t>The</a:t>
            </a:r>
            <a:r>
              <a:rPr lang="en-US" sz="1400" dirty="0">
                <a:solidFill>
                  <a:schemeClr val="tx1"/>
                </a:solidFill>
                <a:latin typeface="Cambria"/>
                <a:ea typeface="Cambria"/>
              </a:rPr>
              <a:t> </a:t>
            </a:r>
            <a:r>
              <a:rPr lang="en-US" sz="1400" dirty="0">
                <a:solidFill>
                  <a:schemeClr val="tx1"/>
                </a:solidFill>
                <a:ea typeface="+mn-lt"/>
                <a:cs typeface="+mn-lt"/>
              </a:rPr>
              <a:t>2025 Savannah Girl Scout Experience is space-limited to 10 girls at the 5000+ package level. Top sellers will receive first choice. </a:t>
            </a:r>
            <a:r>
              <a:rPr lang="en-US" sz="1400" dirty="0">
                <a:solidFill>
                  <a:schemeClr val="tx1"/>
                </a:solidFill>
                <a:latin typeface="Cambria"/>
                <a:ea typeface="Cambria"/>
              </a:rPr>
              <a:t> </a:t>
            </a:r>
            <a:endParaRPr lang="en-US" dirty="0">
              <a:solidFill>
                <a:schemeClr val="tx1"/>
              </a:solidFill>
            </a:endParaRPr>
          </a:p>
          <a:p>
            <a:pPr marL="285750" indent="-285750">
              <a:buFont typeface="Corbel"/>
              <a:buChar char="•"/>
            </a:pPr>
            <a:r>
              <a:rPr lang="en-US" sz="1400" dirty="0">
                <a:solidFill>
                  <a:schemeClr val="tx1"/>
                </a:solidFill>
                <a:ea typeface="+mn-lt"/>
                <a:cs typeface="+mn-lt"/>
              </a:rPr>
              <a:t>Extreme Team Rewards are submitted via JotForm by the Girl Scout's parent/caregiver or Troop Leader by 11:59p.m. on March 11, 2025.</a:t>
            </a:r>
            <a:endParaRPr lang="en-US" dirty="0">
              <a:solidFill>
                <a:schemeClr val="tx1"/>
              </a:solidFill>
            </a:endParaRPr>
          </a:p>
          <a:p>
            <a:pPr marL="285750" indent="-285750">
              <a:buFont typeface="Corbel"/>
              <a:buChar char="•"/>
            </a:pPr>
            <a:r>
              <a:rPr lang="en-US" sz="1400" dirty="0">
                <a:solidFill>
                  <a:schemeClr val="tx1"/>
                </a:solidFill>
                <a:ea typeface="+mn-lt"/>
                <a:cs typeface="+mn-lt"/>
              </a:rPr>
              <a:t>The Final Rewards must be submitted in eBudde by 11:59p.m. on March 11, 2025.</a:t>
            </a:r>
            <a:endParaRPr lang="en-US" dirty="0">
              <a:solidFill>
                <a:schemeClr val="tx1"/>
              </a:solidFill>
            </a:endParaRPr>
          </a:p>
          <a:p>
            <a:pPr marL="285750" indent="-285750">
              <a:buFont typeface="Corbel"/>
              <a:buChar char="•"/>
            </a:pPr>
            <a:r>
              <a:rPr lang="en-US" sz="1400" b="1" dirty="0">
                <a:solidFill>
                  <a:schemeClr val="tx1"/>
                </a:solidFill>
                <a:ea typeface="+mn-lt"/>
                <a:cs typeface="+mn-lt"/>
              </a:rPr>
              <a:t>Cookie Program</a:t>
            </a:r>
            <a:r>
              <a:rPr lang="en-US" sz="1400" dirty="0">
                <a:solidFill>
                  <a:schemeClr val="tx1"/>
                </a:solidFill>
                <a:ea typeface="+mn-lt"/>
                <a:cs typeface="+mn-lt"/>
              </a:rPr>
              <a:t> r</a:t>
            </a:r>
            <a:r>
              <a:rPr lang="en-US" sz="1400" b="1" dirty="0">
                <a:solidFill>
                  <a:schemeClr val="tx1"/>
                </a:solidFill>
                <a:ea typeface="+mn-lt"/>
                <a:cs typeface="+mn-lt"/>
              </a:rPr>
              <a:t>ewards acquired during</a:t>
            </a:r>
            <a:r>
              <a:rPr lang="en-US" sz="1400" b="1" dirty="0">
                <a:solidFill>
                  <a:schemeClr val="tx1"/>
                </a:solidFill>
                <a:latin typeface="Cambria"/>
                <a:ea typeface="Cambria"/>
              </a:rPr>
              <a:t> participation in </a:t>
            </a:r>
            <a:r>
              <a:rPr lang="en-US" sz="1400" b="1" dirty="0">
                <a:solidFill>
                  <a:schemeClr val="tx1"/>
                </a:solidFill>
                <a:ea typeface="+mn-lt"/>
                <a:cs typeface="+mn-lt"/>
              </a:rPr>
              <a:t>Product Programming will only be held for one year.</a:t>
            </a:r>
            <a:r>
              <a:rPr lang="en-US" sz="1400" b="1" dirty="0">
                <a:solidFill>
                  <a:schemeClr val="tx1"/>
                </a:solidFill>
                <a:latin typeface="Cambria"/>
                <a:ea typeface="Cambria"/>
              </a:rPr>
              <a:t> </a:t>
            </a:r>
            <a:r>
              <a:rPr lang="en-US" sz="1400" dirty="0">
                <a:solidFill>
                  <a:schemeClr val="tx1"/>
                </a:solidFill>
                <a:latin typeface="Times New Roman"/>
                <a:cs typeface="Times New Roman"/>
              </a:rPr>
              <a:t> </a:t>
            </a:r>
            <a:endParaRPr lang="en-US" dirty="0">
              <a:solidFill>
                <a:schemeClr val="tx1"/>
              </a:solidFill>
            </a:endParaRPr>
          </a:p>
          <a:p>
            <a:pPr marL="274320" indent="0">
              <a:buNone/>
            </a:pPr>
            <a:endParaRPr lang="en-US" sz="1500" b="0" i="0" u="none" strike="noStrike" baseline="0" dirty="0">
              <a:solidFill>
                <a:schemeClr val="tx1"/>
              </a:solidFill>
            </a:endParaRPr>
          </a:p>
        </p:txBody>
      </p:sp>
      <p:pic>
        <p:nvPicPr>
          <p:cNvPr id="3" name="Picture 2" descr="A poster with a variety of items&#10;&#10;Description automatically generated with medium confidence">
            <a:extLst>
              <a:ext uri="{FF2B5EF4-FFF2-40B4-BE49-F238E27FC236}">
                <a16:creationId xmlns:a16="http://schemas.microsoft.com/office/drawing/2014/main" id="{92D769DA-A84C-6B86-72C5-BD71DA8810FF}"/>
              </a:ext>
            </a:extLst>
          </p:cNvPr>
          <p:cNvPicPr>
            <a:picLocks noChangeAspect="1"/>
          </p:cNvPicPr>
          <p:nvPr/>
        </p:nvPicPr>
        <p:blipFill rotWithShape="1">
          <a:blip r:embed="rId5">
            <a:extLst>
              <a:ext uri="{28A0092B-C50C-407E-A947-70E740481C1C}">
                <a14:useLocalDpi xmlns:a14="http://schemas.microsoft.com/office/drawing/2010/main" val="0"/>
              </a:ext>
            </a:extLst>
          </a:blip>
          <a:srcRect t="6259" r="1" b="3546"/>
          <a:stretch/>
        </p:blipFill>
        <p:spPr>
          <a:xfrm>
            <a:off x="6096000" y="152400"/>
            <a:ext cx="5531318" cy="6458188"/>
          </a:xfrm>
          <a:prstGeom prst="rect">
            <a:avLst/>
          </a:prstGeom>
        </p:spPr>
      </p:pic>
      <p:pic>
        <p:nvPicPr>
          <p:cNvPr id="2" name="extreme dd">
            <a:hlinkClick r:id="" action="ppaction://media"/>
            <a:extLst>
              <a:ext uri="{FF2B5EF4-FFF2-40B4-BE49-F238E27FC236}">
                <a16:creationId xmlns:a16="http://schemas.microsoft.com/office/drawing/2014/main" id="{562D20AF-FD33-54B1-E9F0-47EB0223D9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68875" y="6126253"/>
            <a:ext cx="730250" cy="730250"/>
          </a:xfrm>
          <a:prstGeom prst="rect">
            <a:avLst/>
          </a:prstGeom>
        </p:spPr>
      </p:pic>
    </p:spTree>
    <p:extLst>
      <p:ext uri="{BB962C8B-B14F-4D97-AF65-F5344CB8AC3E}">
        <p14:creationId xmlns:p14="http://schemas.microsoft.com/office/powerpoint/2010/main" val="3792193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8E3BB-4677-11D6-8298-D6F7021B09EE}"/>
              </a:ext>
            </a:extLst>
          </p:cNvPr>
          <p:cNvSpPr>
            <a:spLocks noGrp="1"/>
          </p:cNvSpPr>
          <p:nvPr>
            <p:ph type="title"/>
          </p:nvPr>
        </p:nvSpPr>
        <p:spPr/>
        <p:txBody>
          <a:bodyPr/>
          <a:lstStyle/>
          <a:p>
            <a:r>
              <a:rPr lang="en-US" dirty="0">
                <a:solidFill>
                  <a:schemeClr val="tx1"/>
                </a:solidFill>
                <a:latin typeface="Girl Scout Text Book" panose="02020003000000000000" pitchFamily="18" charset="0"/>
              </a:rPr>
              <a:t>Program Credits</a:t>
            </a:r>
          </a:p>
        </p:txBody>
      </p:sp>
      <p:pic>
        <p:nvPicPr>
          <p:cNvPr id="6" name="Content Placeholder 5" descr="A panda bear on a branch with butterflies&#10;&#10;Description automatically generated">
            <a:extLst>
              <a:ext uri="{FF2B5EF4-FFF2-40B4-BE49-F238E27FC236}">
                <a16:creationId xmlns:a16="http://schemas.microsoft.com/office/drawing/2014/main" id="{14262609-E3E7-A768-C7D5-F7FD30777C49}"/>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040266" y="2530397"/>
            <a:ext cx="4645057" cy="3718003"/>
          </a:xfrm>
        </p:spPr>
      </p:pic>
      <p:pic>
        <p:nvPicPr>
          <p:cNvPr id="18" name="Content Placeholder 17" descr="A screenshot of a computer screen&#10;&#10;Description automatically generated">
            <a:extLst>
              <a:ext uri="{FF2B5EF4-FFF2-40B4-BE49-F238E27FC236}">
                <a16:creationId xmlns:a16="http://schemas.microsoft.com/office/drawing/2014/main" id="{1AFD2E8B-AA3D-3723-4101-FC881EC62F18}"/>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901314" y="245082"/>
            <a:ext cx="5053951" cy="6395545"/>
          </a:xfrm>
        </p:spPr>
      </p:pic>
      <p:pic>
        <p:nvPicPr>
          <p:cNvPr id="3" name="credits dd">
            <a:hlinkClick r:id="" action="ppaction://media"/>
            <a:extLst>
              <a:ext uri="{FF2B5EF4-FFF2-40B4-BE49-F238E27FC236}">
                <a16:creationId xmlns:a16="http://schemas.microsoft.com/office/drawing/2014/main" id="{6271205B-B314-DA93-CF67-A4218FBCBC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68875" y="5795573"/>
            <a:ext cx="730250" cy="730250"/>
          </a:xfrm>
          <a:prstGeom prst="rect">
            <a:avLst/>
          </a:prstGeom>
        </p:spPr>
      </p:pic>
    </p:spTree>
    <p:extLst>
      <p:ext uri="{BB962C8B-B14F-4D97-AF65-F5344CB8AC3E}">
        <p14:creationId xmlns:p14="http://schemas.microsoft.com/office/powerpoint/2010/main" val="3128845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2E420-08FC-E6B9-4001-BD3335ABEDD1}"/>
              </a:ext>
            </a:extLst>
          </p:cNvPr>
          <p:cNvSpPr>
            <a:spLocks noGrp="1"/>
          </p:cNvSpPr>
          <p:nvPr>
            <p:ph type="title"/>
          </p:nvPr>
        </p:nvSpPr>
        <p:spPr/>
        <p:txBody>
          <a:bodyPr/>
          <a:lstStyle/>
          <a:p>
            <a:r>
              <a:rPr lang="en-US" dirty="0">
                <a:solidFill>
                  <a:schemeClr val="tx1"/>
                </a:solidFill>
              </a:rPr>
              <a:t>Parent/Caregiver Tasks</a:t>
            </a:r>
          </a:p>
        </p:txBody>
      </p:sp>
      <p:sp>
        <p:nvSpPr>
          <p:cNvPr id="3" name="Content Placeholder 2">
            <a:extLst>
              <a:ext uri="{FF2B5EF4-FFF2-40B4-BE49-F238E27FC236}">
                <a16:creationId xmlns:a16="http://schemas.microsoft.com/office/drawing/2014/main" id="{261D8590-968C-061E-F483-A71F893AC5A3}"/>
              </a:ext>
            </a:extLst>
          </p:cNvPr>
          <p:cNvSpPr>
            <a:spLocks noGrp="1"/>
          </p:cNvSpPr>
          <p:nvPr>
            <p:ph idx="1"/>
          </p:nvPr>
        </p:nvSpPr>
        <p:spPr/>
        <p:txBody>
          <a:bodyPr vert="horz" lIns="91440" tIns="45720" rIns="91440" bIns="45720" rtlCol="0" anchor="t">
            <a:normAutofit/>
          </a:bodyPr>
          <a:lstStyle/>
          <a:p>
            <a:r>
              <a:rPr lang="en-US" dirty="0">
                <a:solidFill>
                  <a:schemeClr val="tx1"/>
                </a:solidFill>
              </a:rPr>
              <a:t>Register your Girl Scout for the 2025 membership year</a:t>
            </a:r>
          </a:p>
          <a:p>
            <a:r>
              <a:rPr lang="en-US" dirty="0">
                <a:solidFill>
                  <a:schemeClr val="tx1"/>
                </a:solidFill>
              </a:rPr>
              <a:t>Opt in to receive emails through myGS</a:t>
            </a:r>
          </a:p>
          <a:p>
            <a:r>
              <a:rPr lang="en-US" dirty="0">
                <a:solidFill>
                  <a:schemeClr val="tx1"/>
                </a:solidFill>
              </a:rPr>
              <a:t>Complete the Parent Permission Jotform</a:t>
            </a:r>
          </a:p>
          <a:p>
            <a:r>
              <a:rPr lang="en-US" dirty="0">
                <a:solidFill>
                  <a:schemeClr val="tx1"/>
                </a:solidFill>
              </a:rPr>
              <a:t>Submit all reorders on Sundays by 11:59pm by completing the Juliette  Cookie order </a:t>
            </a:r>
            <a:r>
              <a:rPr lang="en-US" dirty="0" err="1">
                <a:solidFill>
                  <a:schemeClr val="tx1"/>
                </a:solidFill>
              </a:rPr>
              <a:t>Jotform</a:t>
            </a:r>
            <a:r>
              <a:rPr lang="en-US" dirty="0">
                <a:solidFill>
                  <a:schemeClr val="tx1"/>
                </a:solidFill>
              </a:rPr>
              <a:t>. Please note you will need your Digital Cookie orders information.</a:t>
            </a:r>
          </a:p>
          <a:p>
            <a:r>
              <a:rPr lang="en-US" dirty="0">
                <a:solidFill>
                  <a:schemeClr val="tx1"/>
                </a:solidFill>
              </a:rPr>
              <a:t>Complete the Extreme Team Rewards </a:t>
            </a:r>
            <a:r>
              <a:rPr lang="en-US" dirty="0" err="1">
                <a:solidFill>
                  <a:schemeClr val="tx1"/>
                </a:solidFill>
              </a:rPr>
              <a:t>Jotform</a:t>
            </a:r>
            <a:r>
              <a:rPr lang="en-US" dirty="0">
                <a:solidFill>
                  <a:schemeClr val="tx1"/>
                </a:solidFill>
              </a:rPr>
              <a:t> by March 11, 2025, at 11:59pm</a:t>
            </a:r>
          </a:p>
        </p:txBody>
      </p:sp>
      <p:pic>
        <p:nvPicPr>
          <p:cNvPr id="4" name="parent tasks dd">
            <a:hlinkClick r:id="" action="ppaction://media"/>
            <a:extLst>
              <a:ext uri="{FF2B5EF4-FFF2-40B4-BE49-F238E27FC236}">
                <a16:creationId xmlns:a16="http://schemas.microsoft.com/office/drawing/2014/main" id="{5B8FC325-E8B0-0B46-C4AD-D4B0061D17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46158" y="5608668"/>
            <a:ext cx="730250" cy="730250"/>
          </a:xfrm>
          <a:prstGeom prst="rect">
            <a:avLst/>
          </a:prstGeom>
        </p:spPr>
      </p:pic>
    </p:spTree>
    <p:extLst>
      <p:ext uri="{BB962C8B-B14F-4D97-AF65-F5344CB8AC3E}">
        <p14:creationId xmlns:p14="http://schemas.microsoft.com/office/powerpoint/2010/main" val="3615475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6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5EF3-3310-AE20-D491-2434943B8225}"/>
              </a:ext>
            </a:extLst>
          </p:cNvPr>
          <p:cNvSpPr>
            <a:spLocks noGrp="1"/>
          </p:cNvSpPr>
          <p:nvPr>
            <p:ph type="title"/>
          </p:nvPr>
        </p:nvSpPr>
        <p:spPr>
          <a:xfrm>
            <a:off x="4533900" y="723898"/>
            <a:ext cx="7105649" cy="1495425"/>
          </a:xfrm>
        </p:spPr>
        <p:txBody>
          <a:bodyPr>
            <a:normAutofit/>
          </a:bodyPr>
          <a:lstStyle/>
          <a:p>
            <a:r>
              <a:rPr lang="en-US" sz="4000" dirty="0">
                <a:solidFill>
                  <a:schemeClr val="tx1"/>
                </a:solidFill>
                <a:latin typeface="Girl Scout Text Book" panose="02020003000000000000" pitchFamily="18" charset="0"/>
              </a:rPr>
              <a:t>Marketing your Business</a:t>
            </a:r>
          </a:p>
        </p:txBody>
      </p:sp>
      <p:graphicFrame>
        <p:nvGraphicFramePr>
          <p:cNvPr id="15" name="Content Placeholder 2">
            <a:extLst>
              <a:ext uri="{FF2B5EF4-FFF2-40B4-BE49-F238E27FC236}">
                <a16:creationId xmlns:a16="http://schemas.microsoft.com/office/drawing/2014/main" id="{DC8474DC-65CB-ACCE-62BB-1887187BAA69}"/>
              </a:ext>
            </a:extLst>
          </p:cNvPr>
          <p:cNvGraphicFramePr>
            <a:graphicFrameLocks noGrp="1"/>
          </p:cNvGraphicFramePr>
          <p:nvPr>
            <p:ph idx="1"/>
            <p:extLst>
              <p:ext uri="{D42A27DB-BD31-4B8C-83A1-F6EECF244321}">
                <p14:modId xmlns:p14="http://schemas.microsoft.com/office/powerpoint/2010/main" val="1588802843"/>
              </p:ext>
            </p:extLst>
          </p:nvPr>
        </p:nvGraphicFramePr>
        <p:xfrm>
          <a:off x="4533899" y="2405067"/>
          <a:ext cx="7105649" cy="37290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12" descr="A black background with colorful text&#10;&#10;Description automatically generated">
            <a:extLst>
              <a:ext uri="{FF2B5EF4-FFF2-40B4-BE49-F238E27FC236}">
                <a16:creationId xmlns:a16="http://schemas.microsoft.com/office/drawing/2014/main" id="{716EEC75-D80D-E70D-627D-A7DDAFE5FF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9376" y="723898"/>
            <a:ext cx="3659131" cy="3657607"/>
          </a:xfrm>
          <a:prstGeom prst="rect">
            <a:avLst/>
          </a:prstGeom>
        </p:spPr>
      </p:pic>
      <p:pic>
        <p:nvPicPr>
          <p:cNvPr id="10" name="market dd">
            <a:hlinkClick r:id="" action="ppaction://media"/>
            <a:extLst>
              <a:ext uri="{FF2B5EF4-FFF2-40B4-BE49-F238E27FC236}">
                <a16:creationId xmlns:a16="http://schemas.microsoft.com/office/drawing/2014/main" id="{E2C6D7A0-E56A-8D45-7D5C-2D01A78EC42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88913" y="5407384"/>
            <a:ext cx="730250" cy="730250"/>
          </a:xfrm>
          <a:prstGeom prst="rect">
            <a:avLst/>
          </a:prstGeom>
        </p:spPr>
      </p:pic>
    </p:spTree>
    <p:extLst>
      <p:ext uri="{BB962C8B-B14F-4D97-AF65-F5344CB8AC3E}">
        <p14:creationId xmlns:p14="http://schemas.microsoft.com/office/powerpoint/2010/main" val="1850766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
            <a:extLst>
              <a:ext uri="{FF2B5EF4-FFF2-40B4-BE49-F238E27FC236}">
                <a16:creationId xmlns:a16="http://schemas.microsoft.com/office/drawing/2014/main" id="{118AF30E-48DB-0953-7FB4-5ED3CE6A4ED5}"/>
              </a:ext>
            </a:extLst>
          </p:cNvPr>
          <p:cNvPicPr>
            <a:picLocks noChangeAspect="1"/>
          </p:cNvPicPr>
          <p:nvPr/>
        </p:nvPicPr>
        <p:blipFill>
          <a:blip r:embed="rId5"/>
          <a:srcRect l="22337" r="18397" b="-1"/>
          <a:stretch/>
        </p:blipFill>
        <p:spPr>
          <a:xfrm>
            <a:off x="6225021" y="-18661"/>
            <a:ext cx="6248398" cy="6857990"/>
          </a:xfrm>
          <a:prstGeom prst="rect">
            <a:avLst/>
          </a:prstGeom>
        </p:spPr>
      </p:pic>
      <p:sp>
        <p:nvSpPr>
          <p:cNvPr id="2" name="Title 1">
            <a:extLst>
              <a:ext uri="{FF2B5EF4-FFF2-40B4-BE49-F238E27FC236}">
                <a16:creationId xmlns:a16="http://schemas.microsoft.com/office/drawing/2014/main" id="{DA9408FF-A2D5-6FF7-7F95-80300BA43E69}"/>
              </a:ext>
            </a:extLst>
          </p:cNvPr>
          <p:cNvSpPr>
            <a:spLocks noGrp="1"/>
          </p:cNvSpPr>
          <p:nvPr>
            <p:ph type="title"/>
          </p:nvPr>
        </p:nvSpPr>
        <p:spPr>
          <a:xfrm>
            <a:off x="761801" y="328512"/>
            <a:ext cx="4778387" cy="1628970"/>
          </a:xfrm>
        </p:spPr>
        <p:txBody>
          <a:bodyPr anchor="ctr">
            <a:normAutofit/>
          </a:bodyPr>
          <a:lstStyle/>
          <a:p>
            <a:r>
              <a:rPr lang="en-US" sz="3200" dirty="0">
                <a:solidFill>
                  <a:schemeClr val="tx1"/>
                </a:solidFill>
                <a:latin typeface="Girl Scout Text Book" panose="02020003000000000000" pitchFamily="18" charset="0"/>
              </a:rPr>
              <a:t>Dates to Know for the 	Parent/Caregiver</a:t>
            </a:r>
          </a:p>
        </p:txBody>
      </p:sp>
      <p:sp>
        <p:nvSpPr>
          <p:cNvPr id="3" name="Content Placeholder 2">
            <a:extLst>
              <a:ext uri="{FF2B5EF4-FFF2-40B4-BE49-F238E27FC236}">
                <a16:creationId xmlns:a16="http://schemas.microsoft.com/office/drawing/2014/main" id="{C9B0BE33-62FB-7951-38A0-07DAC2C78F39}"/>
              </a:ext>
            </a:extLst>
          </p:cNvPr>
          <p:cNvSpPr>
            <a:spLocks noGrp="1"/>
          </p:cNvSpPr>
          <p:nvPr>
            <p:ph idx="1"/>
          </p:nvPr>
        </p:nvSpPr>
        <p:spPr>
          <a:xfrm>
            <a:off x="522514" y="2165685"/>
            <a:ext cx="5143500" cy="4363804"/>
          </a:xfrm>
        </p:spPr>
        <p:txBody>
          <a:bodyPr anchor="ctr">
            <a:normAutofit/>
          </a:bodyPr>
          <a:lstStyle/>
          <a:p>
            <a:r>
              <a:rPr lang="en-US" sz="1600" dirty="0">
                <a:solidFill>
                  <a:schemeClr val="tx1"/>
                </a:solidFill>
                <a:latin typeface="Girl Scout Text Book"/>
              </a:rPr>
              <a:t>1/ 2 – Cookie Program Initial Orders Begin.  Parent Permission </a:t>
            </a:r>
            <a:r>
              <a:rPr lang="en-US" sz="1600" dirty="0" err="1">
                <a:solidFill>
                  <a:schemeClr val="tx1"/>
                </a:solidFill>
                <a:latin typeface="Girl Scout Text Book"/>
              </a:rPr>
              <a:t>Jotform</a:t>
            </a:r>
            <a:r>
              <a:rPr lang="en-US" sz="1600" dirty="0">
                <a:solidFill>
                  <a:schemeClr val="tx1"/>
                </a:solidFill>
                <a:latin typeface="Girl Scout Text Book"/>
              </a:rPr>
              <a:t> due to council.</a:t>
            </a:r>
          </a:p>
          <a:p>
            <a:r>
              <a:rPr lang="en-US" sz="1600" dirty="0">
                <a:solidFill>
                  <a:schemeClr val="tx1"/>
                </a:solidFill>
                <a:latin typeface="Girl Scout Text Book"/>
              </a:rPr>
              <a:t>1/10 - Initial Order taking ends. Parent/caregiver Initial Order paper card and Reward orders must be submitted into Digital Cookie by 11:59pm.</a:t>
            </a:r>
          </a:p>
          <a:p>
            <a:r>
              <a:rPr lang="en-US" sz="1600" dirty="0">
                <a:solidFill>
                  <a:schemeClr val="tx1"/>
                </a:solidFill>
                <a:latin typeface="Girl Scout Text Book"/>
              </a:rPr>
              <a:t>3/9 - Cookie Program ends.</a:t>
            </a:r>
          </a:p>
          <a:p>
            <a:r>
              <a:rPr lang="en-US" sz="1600" dirty="0">
                <a:solidFill>
                  <a:schemeClr val="tx1"/>
                </a:solidFill>
                <a:latin typeface="Girl Scout Text Book" panose="02020003000000000000" pitchFamily="18" charset="0"/>
              </a:rPr>
              <a:t>3/11 – Extreme Team Rewards due by 11:59 p.m. </a:t>
            </a:r>
          </a:p>
          <a:p>
            <a:pPr marL="0" indent="0">
              <a:buNone/>
            </a:pPr>
            <a:endParaRPr lang="en-US" sz="1600" dirty="0">
              <a:solidFill>
                <a:schemeClr val="tx1"/>
              </a:solidFill>
              <a:latin typeface="Girl Scout Text Book" panose="02020003000000000000" pitchFamily="18" charset="0"/>
            </a:endParaRPr>
          </a:p>
          <a:p>
            <a:pPr marL="0" indent="0">
              <a:buNone/>
            </a:pPr>
            <a:r>
              <a:rPr lang="en-US" sz="1600" i="1" dirty="0">
                <a:solidFill>
                  <a:schemeClr val="tx1"/>
                </a:solidFill>
                <a:latin typeface="Girl Scout Text Book" panose="02020003000000000000" pitchFamily="18" charset="0"/>
              </a:rPr>
              <a:t>*Youth coordinators will provide parents/caregivers with additional dates and deadlines specific to the troop.*</a:t>
            </a:r>
          </a:p>
          <a:p>
            <a:endParaRPr lang="en-US" sz="1600" dirty="0">
              <a:solidFill>
                <a:schemeClr val="tx1"/>
              </a:solidFill>
              <a:latin typeface="Girl Scout Text Book" panose="02020003000000000000" pitchFamily="18" charset="0"/>
            </a:endParaRPr>
          </a:p>
          <a:p>
            <a:endParaRPr lang="en-US" sz="1400" dirty="0"/>
          </a:p>
        </p:txBody>
      </p:sp>
      <p:pic>
        <p:nvPicPr>
          <p:cNvPr id="4" name="dates to know dd">
            <a:hlinkClick r:id="" action="ppaction://media"/>
            <a:extLst>
              <a:ext uri="{FF2B5EF4-FFF2-40B4-BE49-F238E27FC236}">
                <a16:creationId xmlns:a16="http://schemas.microsoft.com/office/drawing/2014/main" id="{55D861E1-A7E2-EB1A-BD98-65C20891C2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48724" y="5795573"/>
            <a:ext cx="730250" cy="730250"/>
          </a:xfrm>
          <a:prstGeom prst="rect">
            <a:avLst/>
          </a:prstGeom>
        </p:spPr>
      </p:pic>
    </p:spTree>
    <p:extLst>
      <p:ext uri="{BB962C8B-B14F-4D97-AF65-F5344CB8AC3E}">
        <p14:creationId xmlns:p14="http://schemas.microsoft.com/office/powerpoint/2010/main" val="841531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5CB11-4CC9-CCA6-4800-6CC29971E7C0}"/>
              </a:ext>
            </a:extLst>
          </p:cNvPr>
          <p:cNvSpPr>
            <a:spLocks noGrp="1"/>
          </p:cNvSpPr>
          <p:nvPr>
            <p:ph type="title"/>
          </p:nvPr>
        </p:nvSpPr>
        <p:spPr>
          <a:xfrm>
            <a:off x="653145" y="609600"/>
            <a:ext cx="3364378" cy="2749618"/>
          </a:xfrm>
        </p:spPr>
        <p:txBody>
          <a:bodyPr>
            <a:normAutofit/>
          </a:bodyPr>
          <a:lstStyle/>
          <a:p>
            <a:r>
              <a:rPr lang="en-US" sz="4800" dirty="0">
                <a:solidFill>
                  <a:schemeClr val="tx1"/>
                </a:solidFill>
              </a:rPr>
              <a:t>Direct Delivery Process</a:t>
            </a:r>
          </a:p>
        </p:txBody>
      </p:sp>
      <p:graphicFrame>
        <p:nvGraphicFramePr>
          <p:cNvPr id="5" name="Content Placeholder 2">
            <a:extLst>
              <a:ext uri="{FF2B5EF4-FFF2-40B4-BE49-F238E27FC236}">
                <a16:creationId xmlns:a16="http://schemas.microsoft.com/office/drawing/2014/main" id="{9B842F14-2DE1-D40D-D715-EFE0F3E44BCD}"/>
              </a:ext>
            </a:extLst>
          </p:cNvPr>
          <p:cNvGraphicFramePr>
            <a:graphicFrameLocks noGrp="1"/>
          </p:cNvGraphicFramePr>
          <p:nvPr>
            <p:ph idx="1"/>
            <p:extLst>
              <p:ext uri="{D42A27DB-BD31-4B8C-83A1-F6EECF244321}">
                <p14:modId xmlns:p14="http://schemas.microsoft.com/office/powerpoint/2010/main" val="3352642172"/>
              </p:ext>
            </p:extLst>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descr="A cartoon of a panda&#10;&#10;Description automatically generated">
            <a:extLst>
              <a:ext uri="{FF2B5EF4-FFF2-40B4-BE49-F238E27FC236}">
                <a16:creationId xmlns:a16="http://schemas.microsoft.com/office/drawing/2014/main" id="{9490C94D-43E3-7341-30EC-8C1B9DB482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467" y="3262493"/>
            <a:ext cx="3571678" cy="2985907"/>
          </a:xfrm>
          <a:prstGeom prst="rect">
            <a:avLst/>
          </a:prstGeom>
        </p:spPr>
      </p:pic>
      <p:pic>
        <p:nvPicPr>
          <p:cNvPr id="18" name="dd process">
            <a:hlinkClick r:id="" action="ppaction://media"/>
            <a:extLst>
              <a:ext uri="{FF2B5EF4-FFF2-40B4-BE49-F238E27FC236}">
                <a16:creationId xmlns:a16="http://schemas.microsoft.com/office/drawing/2014/main" id="{E4594FFE-49B3-C166-F7E5-85DC095E4D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19969" y="5522403"/>
            <a:ext cx="730250" cy="730250"/>
          </a:xfrm>
          <a:prstGeom prst="rect">
            <a:avLst/>
          </a:prstGeom>
        </p:spPr>
      </p:pic>
    </p:spTree>
    <p:extLst>
      <p:ext uri="{BB962C8B-B14F-4D97-AF65-F5344CB8AC3E}">
        <p14:creationId xmlns:p14="http://schemas.microsoft.com/office/powerpoint/2010/main" val="1265845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nextCondLst>
                <p:cond evt="onClick" delay="0">
                  <p:tgtEl>
                    <p:spTgt spid="18"/>
                  </p:tgtEl>
                </p:cond>
              </p:nextCondLst>
            </p:seq>
            <p:audio>
              <p:cMediaNode>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F2183-2529-F3F0-FA89-D3972BCCBA14}"/>
              </a:ext>
            </a:extLst>
          </p:cNvPr>
          <p:cNvSpPr>
            <a:spLocks noGrp="1"/>
          </p:cNvSpPr>
          <p:nvPr>
            <p:ph type="title"/>
          </p:nvPr>
        </p:nvSpPr>
        <p:spPr>
          <a:xfrm>
            <a:off x="1143000" y="609600"/>
            <a:ext cx="9875520" cy="1356360"/>
          </a:xfrm>
        </p:spPr>
        <p:txBody>
          <a:bodyPr>
            <a:normAutofit/>
          </a:bodyPr>
          <a:lstStyle/>
          <a:p>
            <a:r>
              <a:rPr lang="en-US" dirty="0">
                <a:solidFill>
                  <a:schemeClr val="tx1"/>
                </a:solidFill>
              </a:rPr>
              <a:t>Rewards Process</a:t>
            </a:r>
          </a:p>
        </p:txBody>
      </p:sp>
      <p:graphicFrame>
        <p:nvGraphicFramePr>
          <p:cNvPr id="5" name="Content Placeholder 2">
            <a:extLst>
              <a:ext uri="{FF2B5EF4-FFF2-40B4-BE49-F238E27FC236}">
                <a16:creationId xmlns:a16="http://schemas.microsoft.com/office/drawing/2014/main" id="{1C573DC6-E2E8-E7A6-0D9F-BCDF1C986730}"/>
              </a:ext>
            </a:extLst>
          </p:cNvPr>
          <p:cNvGraphicFramePr>
            <a:graphicFrameLocks noGrp="1"/>
          </p:cNvGraphicFramePr>
          <p:nvPr>
            <p:ph idx="1"/>
            <p:extLst>
              <p:ext uri="{D42A27DB-BD31-4B8C-83A1-F6EECF244321}">
                <p14:modId xmlns:p14="http://schemas.microsoft.com/office/powerpoint/2010/main" val="1883931987"/>
              </p:ext>
            </p:extLst>
          </p:nvPr>
        </p:nvGraphicFramePr>
        <p:xfrm>
          <a:off x="1170709" y="1869039"/>
          <a:ext cx="9872663" cy="37974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descr="A butterfly with orange wings&#10;&#10;Description automatically generated">
            <a:extLst>
              <a:ext uri="{FF2B5EF4-FFF2-40B4-BE49-F238E27FC236}">
                <a16:creationId xmlns:a16="http://schemas.microsoft.com/office/drawing/2014/main" id="{5023A22E-6DD4-4EC7-57B0-DD1524AC47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73665" y="770866"/>
            <a:ext cx="1208812" cy="1166583"/>
          </a:xfrm>
          <a:prstGeom prst="rect">
            <a:avLst/>
          </a:prstGeom>
        </p:spPr>
      </p:pic>
      <p:pic>
        <p:nvPicPr>
          <p:cNvPr id="22" name="rewards process dd">
            <a:hlinkClick r:id="" action="ppaction://media"/>
            <a:extLst>
              <a:ext uri="{FF2B5EF4-FFF2-40B4-BE49-F238E27FC236}">
                <a16:creationId xmlns:a16="http://schemas.microsoft.com/office/drawing/2014/main" id="{571E9E3E-F790-1552-537B-2599F05DDD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212167" y="5724470"/>
            <a:ext cx="730250" cy="730250"/>
          </a:xfrm>
          <a:prstGeom prst="rect">
            <a:avLst/>
          </a:prstGeom>
        </p:spPr>
      </p:pic>
    </p:spTree>
    <p:extLst>
      <p:ext uri="{BB962C8B-B14F-4D97-AF65-F5344CB8AC3E}">
        <p14:creationId xmlns:p14="http://schemas.microsoft.com/office/powerpoint/2010/main" val="93478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
                                        </p:tgtEl>
                                      </p:cBhvr>
                                    </p:cmd>
                                  </p:childTnLst>
                                </p:cTn>
                              </p:par>
                            </p:childTnLst>
                          </p:cTn>
                        </p:par>
                      </p:childTnLst>
                    </p:cTn>
                  </p:par>
                </p:childTnLst>
              </p:cTn>
              <p:nextCondLst>
                <p:cond evt="onClick" delay="0">
                  <p:tgtEl>
                    <p:spTgt spid="22"/>
                  </p:tgtEl>
                </p:cond>
              </p:nextCondLst>
            </p:seq>
            <p:audio>
              <p:cMediaNode>
                <p:cTn id="7" fill="hold" display="0">
                  <p:stCondLst>
                    <p:cond delay="indefinite"/>
                  </p:stCondLst>
                  <p:endCondLst>
                    <p:cond evt="onStopAudio" delay="0">
                      <p:tgtEl>
                        <p:sldTgt/>
                      </p:tgtEl>
                    </p:cond>
                  </p:endCondLst>
                </p:cTn>
                <p:tgtEl>
                  <p:spTgt spid="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41033-8815-46B4-2D69-AEB23963533E}"/>
              </a:ext>
            </a:extLst>
          </p:cNvPr>
          <p:cNvSpPr>
            <a:spLocks noGrp="1"/>
          </p:cNvSpPr>
          <p:nvPr>
            <p:ph type="title"/>
          </p:nvPr>
        </p:nvSpPr>
        <p:spPr>
          <a:xfrm>
            <a:off x="4441783" y="609600"/>
            <a:ext cx="6693061" cy="762000"/>
          </a:xfrm>
        </p:spPr>
        <p:txBody>
          <a:bodyPr>
            <a:normAutofit/>
          </a:bodyPr>
          <a:lstStyle/>
          <a:p>
            <a:r>
              <a:rPr lang="en-US" dirty="0">
                <a:solidFill>
                  <a:schemeClr val="tx1"/>
                </a:solidFill>
                <a:latin typeface="Girl Scout Text Book" panose="02020003000000000000" pitchFamily="18" charset="0"/>
              </a:rPr>
              <a:t>Helpful Reminders</a:t>
            </a:r>
          </a:p>
        </p:txBody>
      </p:sp>
      <p:pic>
        <p:nvPicPr>
          <p:cNvPr id="7" name="Picture 6" descr="A butterfly with orange wings&#10;&#10;Description automatically generated">
            <a:extLst>
              <a:ext uri="{FF2B5EF4-FFF2-40B4-BE49-F238E27FC236}">
                <a16:creationId xmlns:a16="http://schemas.microsoft.com/office/drawing/2014/main" id="{B0A73198-5D33-AE19-FDE2-E888F21494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5" y="735496"/>
            <a:ext cx="2625193" cy="2533484"/>
          </a:xfrm>
          <a:prstGeom prst="rect">
            <a:avLst/>
          </a:prstGeom>
        </p:spPr>
      </p:pic>
      <p:pic>
        <p:nvPicPr>
          <p:cNvPr id="5" name="Picture 4" descr="A butterfly with orange wings&#10;&#10;Description automatically generated">
            <a:extLst>
              <a:ext uri="{FF2B5EF4-FFF2-40B4-BE49-F238E27FC236}">
                <a16:creationId xmlns:a16="http://schemas.microsoft.com/office/drawing/2014/main" id="{337D0E1C-4F3C-672C-3003-CA1B0E81E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242" y="3589020"/>
            <a:ext cx="2635918" cy="2543834"/>
          </a:xfrm>
          <a:prstGeom prst="rect">
            <a:avLst/>
          </a:prstGeom>
        </p:spPr>
      </p:pic>
      <p:graphicFrame>
        <p:nvGraphicFramePr>
          <p:cNvPr id="9" name="Content Placeholder 2">
            <a:extLst>
              <a:ext uri="{FF2B5EF4-FFF2-40B4-BE49-F238E27FC236}">
                <a16:creationId xmlns:a16="http://schemas.microsoft.com/office/drawing/2014/main" id="{01AF674F-C8FA-CCA8-C4EF-504CFE68AAAC}"/>
              </a:ext>
            </a:extLst>
          </p:cNvPr>
          <p:cNvGraphicFramePr>
            <a:graphicFrameLocks noGrp="1"/>
          </p:cNvGraphicFramePr>
          <p:nvPr>
            <p:ph idx="1"/>
            <p:extLst>
              <p:ext uri="{D42A27DB-BD31-4B8C-83A1-F6EECF244321}">
                <p14:modId xmlns:p14="http://schemas.microsoft.com/office/powerpoint/2010/main" val="3656035114"/>
              </p:ext>
            </p:extLst>
          </p:nvPr>
        </p:nvGraphicFramePr>
        <p:xfrm>
          <a:off x="4427927" y="1508760"/>
          <a:ext cx="7092491" cy="42824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1" name="hints dd">
            <a:hlinkClick r:id="" action="ppaction://media"/>
            <a:extLst>
              <a:ext uri="{FF2B5EF4-FFF2-40B4-BE49-F238E27FC236}">
                <a16:creationId xmlns:a16="http://schemas.microsoft.com/office/drawing/2014/main" id="{DCB3FE52-6F2E-F99F-1A86-713190D3437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545517" y="5766819"/>
            <a:ext cx="730250" cy="730250"/>
          </a:xfrm>
          <a:prstGeom prst="rect">
            <a:avLst/>
          </a:prstGeom>
        </p:spPr>
      </p:pic>
    </p:spTree>
    <p:extLst>
      <p:ext uri="{BB962C8B-B14F-4D97-AF65-F5344CB8AC3E}">
        <p14:creationId xmlns:p14="http://schemas.microsoft.com/office/powerpoint/2010/main" val="3974832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33" fill="hold"/>
                                        <p:tgtEl>
                                          <p:spTgt spid="61"/>
                                        </p:tgtEl>
                                      </p:cBhvr>
                                    </p:cmd>
                                  </p:childTnLst>
                                </p:cTn>
                              </p:par>
                            </p:childTnLst>
                          </p:cTn>
                        </p:par>
                      </p:childTnLst>
                    </p:cTn>
                  </p:par>
                </p:childTnLst>
              </p:cTn>
              <p:nextCondLst>
                <p:cond evt="onClick" delay="0">
                  <p:tgtEl>
                    <p:spTgt spid="61"/>
                  </p:tgtEl>
                </p:cond>
              </p:nextCondLst>
            </p:seq>
            <p:audio>
              <p:cMediaNode>
                <p:cTn id="7" fill="hold" display="0">
                  <p:stCondLst>
                    <p:cond delay="indefinite"/>
                  </p:stCondLst>
                  <p:endCondLst>
                    <p:cond evt="onStopAudio" delay="0">
                      <p:tgtEl>
                        <p:sldTgt/>
                      </p:tgtEl>
                    </p:cond>
                  </p:endCondLst>
                </p:cTn>
                <p:tgtEl>
                  <p:spTgt spid="6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3418-201D-018A-B4A8-F80F6CCA1F35}"/>
              </a:ext>
            </a:extLst>
          </p:cNvPr>
          <p:cNvSpPr>
            <a:spLocks noGrp="1"/>
          </p:cNvSpPr>
          <p:nvPr>
            <p:ph type="title"/>
          </p:nvPr>
        </p:nvSpPr>
        <p:spPr>
          <a:xfrm>
            <a:off x="733427" y="609599"/>
            <a:ext cx="3686174" cy="1322888"/>
          </a:xfrm>
        </p:spPr>
        <p:txBody>
          <a:bodyPr vert="horz" lIns="91440" tIns="45720" rIns="91440" bIns="45720" rtlCol="0" anchor="ctr">
            <a:normAutofit/>
          </a:bodyPr>
          <a:lstStyle/>
          <a:p>
            <a:r>
              <a:rPr lang="en-US" dirty="0">
                <a:solidFill>
                  <a:schemeClr val="tx1"/>
                </a:solidFill>
                <a:latin typeface="Girl Scout Text Book" panose="02020003000000000000" pitchFamily="18" charset="0"/>
              </a:rPr>
              <a:t>Resources</a:t>
            </a:r>
          </a:p>
        </p:txBody>
      </p:sp>
      <p:sp>
        <p:nvSpPr>
          <p:cNvPr id="12" name="Content Placeholder 11">
            <a:extLst>
              <a:ext uri="{FF2B5EF4-FFF2-40B4-BE49-F238E27FC236}">
                <a16:creationId xmlns:a16="http://schemas.microsoft.com/office/drawing/2014/main" id="{A6FDD4C6-C83C-4B7F-11AF-ACBF1228859D}"/>
              </a:ext>
            </a:extLst>
          </p:cNvPr>
          <p:cNvSpPr>
            <a:spLocks noGrp="1"/>
          </p:cNvSpPr>
          <p:nvPr>
            <p:ph sz="half" idx="1"/>
          </p:nvPr>
        </p:nvSpPr>
        <p:spPr>
          <a:xfrm>
            <a:off x="733427" y="2194101"/>
            <a:ext cx="3543298" cy="3973337"/>
          </a:xfrm>
        </p:spPr>
        <p:txBody>
          <a:bodyPr vert="horz" lIns="91440" tIns="45720" rIns="91440" bIns="45720" rtlCol="0">
            <a:normAutofit/>
          </a:bodyPr>
          <a:lstStyle/>
          <a:p>
            <a:pPr marL="0" indent="0" algn="ctr">
              <a:buNone/>
            </a:pPr>
            <a:r>
              <a:rPr lang="en-US" sz="1800" dirty="0">
                <a:solidFill>
                  <a:schemeClr val="tx1"/>
                </a:solidFill>
                <a:latin typeface="Girl Scout Text Book" panose="02020003000000000000" pitchFamily="18" charset="0"/>
                <a:cs typeface="Calibri"/>
              </a:rPr>
              <a:t>Cookie and Product Program Safety Activity checkpoints are on pages 81 through 83.</a:t>
            </a:r>
          </a:p>
          <a:p>
            <a:pPr marL="0" indent="0" algn="ctr">
              <a:buNone/>
            </a:pPr>
            <a:r>
              <a:rPr lang="en-US" sz="2000" dirty="0">
                <a:solidFill>
                  <a:schemeClr val="tx1"/>
                </a:solidFill>
                <a:latin typeface="Girl Scout Text Book" panose="02020003000000000000" pitchFamily="18" charset="0"/>
              </a:rPr>
              <a:t> </a:t>
            </a:r>
            <a:r>
              <a:rPr lang="en-US" sz="2000" dirty="0">
                <a:solidFill>
                  <a:schemeClr val="tx1"/>
                </a:solidFill>
                <a:latin typeface="Girl Scout Text Book" panose="02020003000000000000" pitchFamily="18" charset="0"/>
                <a:hlinkClick r:id="rId5">
                  <a:extLst>
                    <a:ext uri="{A12FA001-AC4F-418D-AE19-62706E023703}">
                      <ahyp:hlinkClr xmlns:ahyp="http://schemas.microsoft.com/office/drawing/2018/hyperlinkcolor" val="tx"/>
                    </a:ext>
                  </a:extLst>
                </a:hlinkClick>
              </a:rPr>
              <a:t>SafetyActivityCheckpoints2022-2024.pdf (gshg.org)</a:t>
            </a:r>
            <a:endParaRPr lang="en-US" sz="2000" dirty="0">
              <a:solidFill>
                <a:schemeClr val="tx1"/>
              </a:solidFill>
              <a:latin typeface="Girl Scout Text Book" panose="02020003000000000000" pitchFamily="18" charset="0"/>
              <a:cs typeface="Calibri"/>
            </a:endParaRPr>
          </a:p>
          <a:p>
            <a:pPr marL="0" indent="0">
              <a:buNone/>
            </a:pPr>
            <a:endParaRPr lang="en-US" sz="2000" dirty="0"/>
          </a:p>
        </p:txBody>
      </p:sp>
      <p:pic>
        <p:nvPicPr>
          <p:cNvPr id="8" name="Content Placeholder 7" descr="A close-up of a social media post&#10;&#10;Description automatically generated">
            <a:extLst>
              <a:ext uri="{FF2B5EF4-FFF2-40B4-BE49-F238E27FC236}">
                <a16:creationId xmlns:a16="http://schemas.microsoft.com/office/drawing/2014/main" id="{A4CB4D79-7DF1-F0AD-9ED8-22610B42A4AF}"/>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8473841" y="466724"/>
            <a:ext cx="3425540" cy="5700713"/>
          </a:xfrm>
          <a:prstGeom prst="rect">
            <a:avLst/>
          </a:prstGeom>
        </p:spPr>
      </p:pic>
      <p:pic>
        <p:nvPicPr>
          <p:cNvPr id="6" name="Content Placeholder 5" descr="A screenshot of a web page&#10;&#10;Description automatically generated">
            <a:extLst>
              <a:ext uri="{FF2B5EF4-FFF2-40B4-BE49-F238E27FC236}">
                <a16:creationId xmlns:a16="http://schemas.microsoft.com/office/drawing/2014/main" id="{AD882AB1-FCBF-A770-108B-20C70C7267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7600" y="466724"/>
            <a:ext cx="3420427" cy="5700713"/>
          </a:xfrm>
          <a:prstGeom prst="rect">
            <a:avLst/>
          </a:prstGeom>
        </p:spPr>
      </p:pic>
      <p:pic>
        <p:nvPicPr>
          <p:cNvPr id="13" name="Picture 12" descr="A colorful text on a black background&#10;&#10;Description automatically generated">
            <a:extLst>
              <a:ext uri="{FF2B5EF4-FFF2-40B4-BE49-F238E27FC236}">
                <a16:creationId xmlns:a16="http://schemas.microsoft.com/office/drawing/2014/main" id="{E13B7052-A044-6CC7-CCD0-FEB6E2B922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521" y="3947975"/>
            <a:ext cx="4005080" cy="2481077"/>
          </a:xfrm>
          <a:prstGeom prst="rect">
            <a:avLst/>
          </a:prstGeom>
        </p:spPr>
      </p:pic>
      <p:pic>
        <p:nvPicPr>
          <p:cNvPr id="3" name="resources dd">
            <a:hlinkClick r:id="" action="ppaction://media"/>
            <a:extLst>
              <a:ext uri="{FF2B5EF4-FFF2-40B4-BE49-F238E27FC236}">
                <a16:creationId xmlns:a16="http://schemas.microsoft.com/office/drawing/2014/main" id="{E4A4EFB7-C13F-5629-EDE1-25D5C6DC40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25101" y="5896215"/>
            <a:ext cx="730250" cy="730250"/>
          </a:xfrm>
          <a:prstGeom prst="rect">
            <a:avLst/>
          </a:prstGeom>
        </p:spPr>
      </p:pic>
    </p:spTree>
    <p:extLst>
      <p:ext uri="{BB962C8B-B14F-4D97-AF65-F5344CB8AC3E}">
        <p14:creationId xmlns:p14="http://schemas.microsoft.com/office/powerpoint/2010/main" val="2616999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434CB-6E3A-19E8-19E7-E18BA85379AE}"/>
              </a:ext>
            </a:extLst>
          </p:cNvPr>
          <p:cNvSpPr>
            <a:spLocks noGrp="1"/>
          </p:cNvSpPr>
          <p:nvPr>
            <p:ph type="title"/>
          </p:nvPr>
        </p:nvSpPr>
        <p:spPr>
          <a:xfrm>
            <a:off x="175237" y="0"/>
            <a:ext cx="5161521" cy="1695809"/>
          </a:xfrm>
        </p:spPr>
        <p:txBody>
          <a:bodyPr vert="horz" lIns="91440" tIns="45720" rIns="91440" bIns="45720" rtlCol="0">
            <a:normAutofit/>
          </a:bodyPr>
          <a:lstStyle/>
          <a:p>
            <a:r>
              <a:rPr lang="en-US" sz="3100" b="1" kern="1200" dirty="0">
                <a:solidFill>
                  <a:schemeClr val="tx1"/>
                </a:solidFill>
                <a:latin typeface="Girl Scout Text Book" panose="02020003000000000000" pitchFamily="18" charset="0"/>
              </a:rPr>
              <a:t>Get to Know</a:t>
            </a:r>
            <a:r>
              <a:rPr lang="en-US" sz="3100" b="1" dirty="0">
                <a:solidFill>
                  <a:schemeClr val="tx1"/>
                </a:solidFill>
                <a:latin typeface="Girl Scout Text Book" panose="02020003000000000000" pitchFamily="18" charset="0"/>
              </a:rPr>
              <a:t> the </a:t>
            </a:r>
            <a:r>
              <a:rPr lang="en-US" sz="3100" b="1" kern="1200" dirty="0">
                <a:solidFill>
                  <a:schemeClr val="tx1"/>
                </a:solidFill>
                <a:latin typeface="Girl Scout Text Book" panose="02020003000000000000" pitchFamily="18" charset="0"/>
              </a:rPr>
              <a:t> Product Program Team</a:t>
            </a:r>
          </a:p>
        </p:txBody>
      </p:sp>
      <p:sp>
        <p:nvSpPr>
          <p:cNvPr id="31" name="Content Placeholder 13">
            <a:extLst>
              <a:ext uri="{FF2B5EF4-FFF2-40B4-BE49-F238E27FC236}">
                <a16:creationId xmlns:a16="http://schemas.microsoft.com/office/drawing/2014/main" id="{7E2B55C5-8150-B1F3-C7F0-F9AFAB138DAA}"/>
              </a:ext>
            </a:extLst>
          </p:cNvPr>
          <p:cNvSpPr>
            <a:spLocks noGrp="1"/>
          </p:cNvSpPr>
          <p:nvPr>
            <p:ph idx="1"/>
          </p:nvPr>
        </p:nvSpPr>
        <p:spPr>
          <a:xfrm>
            <a:off x="447986" y="5534212"/>
            <a:ext cx="4702690" cy="882917"/>
          </a:xfrm>
        </p:spPr>
        <p:txBody>
          <a:bodyPr>
            <a:normAutofit/>
          </a:bodyPr>
          <a:lstStyle/>
          <a:p>
            <a:pPr marL="0" indent="0" algn="ctr">
              <a:buNone/>
            </a:pPr>
            <a:r>
              <a:rPr lang="en-US" sz="2000" dirty="0">
                <a:solidFill>
                  <a:schemeClr val="tx1"/>
                </a:solidFill>
                <a:latin typeface="Girl Scout Text Book" panose="02020003000000000000" pitchFamily="18" charset="0"/>
              </a:rPr>
              <a:t>Emergency hotline</a:t>
            </a:r>
          </a:p>
          <a:p>
            <a:pPr marL="0" indent="0" algn="ctr">
              <a:buNone/>
            </a:pPr>
            <a:r>
              <a:rPr lang="en-US" sz="2000" dirty="0">
                <a:solidFill>
                  <a:schemeClr val="tx1"/>
                </a:solidFill>
                <a:latin typeface="Girl Scout Text Book" panose="02020003000000000000" pitchFamily="18" charset="0"/>
              </a:rPr>
              <a:t>1-866-236-7944</a:t>
            </a:r>
          </a:p>
        </p:txBody>
      </p:sp>
      <p:pic>
        <p:nvPicPr>
          <p:cNvPr id="3" name="Picture 2" descr="A person in a green shirt&#10;&#10;Description automatically generated">
            <a:extLst>
              <a:ext uri="{FF2B5EF4-FFF2-40B4-BE49-F238E27FC236}">
                <a16:creationId xmlns:a16="http://schemas.microsoft.com/office/drawing/2014/main" id="{8DFD2825-4873-9D58-FB41-7CB542FA886A}"/>
              </a:ext>
            </a:extLst>
          </p:cNvPr>
          <p:cNvPicPr>
            <a:picLocks noChangeAspect="1"/>
          </p:cNvPicPr>
          <p:nvPr/>
        </p:nvPicPr>
        <p:blipFill>
          <a:blip r:embed="rId5">
            <a:extLst>
              <a:ext uri="{28A0092B-C50C-407E-A947-70E740481C1C}">
                <a14:useLocalDpi xmlns:a14="http://schemas.microsoft.com/office/drawing/2010/main" val="0"/>
              </a:ext>
            </a:extLst>
          </a:blip>
          <a:srcRect l="3401" t="-145" r="7757" b="-1759"/>
          <a:stretch/>
        </p:blipFill>
        <p:spPr>
          <a:xfrm>
            <a:off x="2023755" y="2245673"/>
            <a:ext cx="1465365" cy="1695809"/>
          </a:xfrm>
          <a:prstGeom prst="rect">
            <a:avLst/>
          </a:prstGeom>
        </p:spPr>
      </p:pic>
      <p:sp>
        <p:nvSpPr>
          <p:cNvPr id="4" name="Rectangle: Rounded Corners 3">
            <a:extLst>
              <a:ext uri="{FF2B5EF4-FFF2-40B4-BE49-F238E27FC236}">
                <a16:creationId xmlns:a16="http://schemas.microsoft.com/office/drawing/2014/main" id="{1EB31F29-19DC-9767-5C3F-36F1168D318F}"/>
              </a:ext>
            </a:extLst>
          </p:cNvPr>
          <p:cNvSpPr/>
          <p:nvPr/>
        </p:nvSpPr>
        <p:spPr>
          <a:xfrm>
            <a:off x="1722664" y="4067534"/>
            <a:ext cx="1959428" cy="818791"/>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LaDon Shaw</a:t>
            </a:r>
          </a:p>
          <a:p>
            <a:pPr algn="ctr"/>
            <a:r>
              <a:rPr lang="en-US" sz="1000" dirty="0">
                <a:solidFill>
                  <a:schemeClr val="tx1"/>
                </a:solidFill>
              </a:rPr>
              <a:t>Chief Advancement Officer</a:t>
            </a:r>
          </a:p>
          <a:p>
            <a:pPr algn="ctr"/>
            <a:r>
              <a:rPr lang="en-US" sz="1000" dirty="0">
                <a:solidFill>
                  <a:schemeClr val="tx1"/>
                </a:solidFill>
                <a:hlinkClick r:id="rId6">
                  <a:extLst>
                    <a:ext uri="{A12FA001-AC4F-418D-AE19-62706E023703}">
                      <ahyp:hlinkClr xmlns:ahyp="http://schemas.microsoft.com/office/drawing/2018/hyperlinkcolor" val="tx"/>
                    </a:ext>
                  </a:extLst>
                </a:hlinkClick>
              </a:rPr>
              <a:t>lshaw@shg.org</a:t>
            </a:r>
            <a:endParaRPr lang="en-US" sz="1000" dirty="0">
              <a:solidFill>
                <a:schemeClr val="tx1"/>
              </a:solidFill>
            </a:endParaRPr>
          </a:p>
          <a:p>
            <a:pPr algn="ctr"/>
            <a:endParaRPr lang="en-US" dirty="0"/>
          </a:p>
        </p:txBody>
      </p:sp>
      <p:pic>
        <p:nvPicPr>
          <p:cNvPr id="6" name="Picture 5" descr="A map of the state of georgia&#10;&#10;Description automatically generated">
            <a:extLst>
              <a:ext uri="{FF2B5EF4-FFF2-40B4-BE49-F238E27FC236}">
                <a16:creationId xmlns:a16="http://schemas.microsoft.com/office/drawing/2014/main" id="{6BF452F0-C5DF-18DC-1150-6E33FAC2FCF7}"/>
              </a:ext>
            </a:extLst>
          </p:cNvPr>
          <p:cNvPicPr>
            <a:picLocks noChangeAspect="1"/>
          </p:cNvPicPr>
          <p:nvPr/>
        </p:nvPicPr>
        <p:blipFill>
          <a:blip r:embed="rId7">
            <a:extLst>
              <a:ext uri="{28A0092B-C50C-407E-A947-70E740481C1C}">
                <a14:useLocalDpi xmlns:a14="http://schemas.microsoft.com/office/drawing/2010/main" val="0"/>
              </a:ext>
            </a:extLst>
          </a:blip>
          <a:srcRect l="2864" t="2991" r="1073" b="5545"/>
          <a:stretch/>
        </p:blipFill>
        <p:spPr>
          <a:xfrm>
            <a:off x="6075564" y="248902"/>
            <a:ext cx="5161521" cy="6360195"/>
          </a:xfrm>
          <a:prstGeom prst="rect">
            <a:avLst/>
          </a:prstGeom>
        </p:spPr>
      </p:pic>
      <p:pic>
        <p:nvPicPr>
          <p:cNvPr id="13" name="Picture 12" descr="A person standing in front of a hedge&#10;&#10;Description automatically generated">
            <a:extLst>
              <a:ext uri="{FF2B5EF4-FFF2-40B4-BE49-F238E27FC236}">
                <a16:creationId xmlns:a16="http://schemas.microsoft.com/office/drawing/2014/main" id="{B0E968D7-CD9C-B252-D138-14DE27A6A692}"/>
              </a:ext>
            </a:extLst>
          </p:cNvPr>
          <p:cNvPicPr>
            <a:picLocks noChangeAspect="1"/>
          </p:cNvPicPr>
          <p:nvPr/>
        </p:nvPicPr>
        <p:blipFill>
          <a:blip r:embed="rId8">
            <a:extLst>
              <a:ext uri="{28A0092B-C50C-407E-A947-70E740481C1C}">
                <a14:useLocalDpi xmlns:a14="http://schemas.microsoft.com/office/drawing/2010/main" val="0"/>
              </a:ext>
            </a:extLst>
          </a:blip>
          <a:srcRect l="23262" t="20403" r="28146" b="28998"/>
          <a:stretch/>
        </p:blipFill>
        <p:spPr>
          <a:xfrm>
            <a:off x="5268169" y="3093578"/>
            <a:ext cx="1002265" cy="973956"/>
          </a:xfrm>
          <a:prstGeom prst="rect">
            <a:avLst/>
          </a:prstGeom>
        </p:spPr>
      </p:pic>
      <p:pic>
        <p:nvPicPr>
          <p:cNvPr id="14" name="Picture 6" descr="A person smiling for a picture&#10;&#10;Description automatically generated">
            <a:extLst>
              <a:ext uri="{FF2B5EF4-FFF2-40B4-BE49-F238E27FC236}">
                <a16:creationId xmlns:a16="http://schemas.microsoft.com/office/drawing/2014/main" id="{F5A6D110-9CB0-C23F-F193-44D10C7BFA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1830849"/>
            <a:ext cx="796528" cy="10620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 person in a red dress&#10;&#10;Description automatically generated">
            <a:extLst>
              <a:ext uri="{FF2B5EF4-FFF2-40B4-BE49-F238E27FC236}">
                <a16:creationId xmlns:a16="http://schemas.microsoft.com/office/drawing/2014/main" id="{B045C3C4-57E7-BE0F-09F7-ABF706590B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20120" y="1327084"/>
            <a:ext cx="876300" cy="9398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A person wearing glasses and a necklace&#10;&#10;Description automatically generated">
            <a:extLst>
              <a:ext uri="{FF2B5EF4-FFF2-40B4-BE49-F238E27FC236}">
                <a16:creationId xmlns:a16="http://schemas.microsoft.com/office/drawing/2014/main" id="{B2E97646-5800-723E-17E1-7A4D078FE73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8671"/>
          <a:stretch/>
        </p:blipFill>
        <p:spPr bwMode="auto">
          <a:xfrm>
            <a:off x="10858270" y="2513466"/>
            <a:ext cx="876300" cy="10670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A person with blonde hair smiling&#10;&#10;Description automatically generated">
            <a:extLst>
              <a:ext uri="{FF2B5EF4-FFF2-40B4-BE49-F238E27FC236}">
                <a16:creationId xmlns:a16="http://schemas.microsoft.com/office/drawing/2014/main" id="{5402A635-00EE-BB8D-DD96-B9A5993AA5C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2930"/>
          <a:stretch/>
        </p:blipFill>
        <p:spPr bwMode="auto">
          <a:xfrm>
            <a:off x="10962699" y="4237744"/>
            <a:ext cx="969980" cy="11260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erson wearing glasses and a white shirt&#10;&#10;Description automatically generated">
            <a:extLst>
              <a:ext uri="{FF2B5EF4-FFF2-40B4-BE49-F238E27FC236}">
                <a16:creationId xmlns:a16="http://schemas.microsoft.com/office/drawing/2014/main" id="{B89EF66D-F904-B8CE-1E64-615FE4EF6877}"/>
              </a:ext>
            </a:extLst>
          </p:cNvPr>
          <p:cNvPicPr>
            <a:picLocks noChangeAspect="1"/>
          </p:cNvPicPr>
          <p:nvPr/>
        </p:nvPicPr>
        <p:blipFill>
          <a:blip r:embed="rId13">
            <a:extLst>
              <a:ext uri="{28A0092B-C50C-407E-A947-70E740481C1C}">
                <a14:useLocalDpi xmlns:a14="http://schemas.microsoft.com/office/drawing/2010/main" val="0"/>
              </a:ext>
            </a:extLst>
          </a:blip>
          <a:srcRect t="15319"/>
          <a:stretch/>
        </p:blipFill>
        <p:spPr>
          <a:xfrm>
            <a:off x="5939139" y="4599927"/>
            <a:ext cx="969980" cy="1095188"/>
          </a:xfrm>
          <a:prstGeom prst="rect">
            <a:avLst/>
          </a:prstGeom>
        </p:spPr>
      </p:pic>
      <p:pic>
        <p:nvPicPr>
          <p:cNvPr id="19" name="Picture 2" descr="A person smiling at camera&#10;&#10;Description automatically generated">
            <a:extLst>
              <a:ext uri="{FF2B5EF4-FFF2-40B4-BE49-F238E27FC236}">
                <a16:creationId xmlns:a16="http://schemas.microsoft.com/office/drawing/2014/main" id="{6CCF6F7E-EFFB-AFA8-1C81-C8E05EA3244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 r="658" b="44572"/>
          <a:stretch/>
        </p:blipFill>
        <p:spPr bwMode="auto">
          <a:xfrm>
            <a:off x="9335212" y="631597"/>
            <a:ext cx="772504" cy="765630"/>
          </a:xfrm>
          <a:prstGeom prst="rect">
            <a:avLst/>
          </a:prstGeom>
          <a:noFill/>
          <a:extLst>
            <a:ext uri="{909E8E84-426E-40DD-AFC4-6F175D3DCCD1}">
              <a14:hiddenFill xmlns:a14="http://schemas.microsoft.com/office/drawing/2010/main">
                <a:solidFill>
                  <a:srgbClr val="FFFFFF"/>
                </a:solidFill>
              </a14:hiddenFill>
            </a:ext>
          </a:extLst>
        </p:spPr>
      </p:pic>
      <p:pic>
        <p:nvPicPr>
          <p:cNvPr id="5" name="know dd">
            <a:hlinkClick r:id="" action="ppaction://media"/>
            <a:extLst>
              <a:ext uri="{FF2B5EF4-FFF2-40B4-BE49-F238E27FC236}">
                <a16:creationId xmlns:a16="http://schemas.microsoft.com/office/drawing/2014/main" id="{7463642D-7F67-2F43-892F-112FDA8B0AD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551932" y="5694932"/>
            <a:ext cx="730250" cy="730250"/>
          </a:xfrm>
          <a:prstGeom prst="rect">
            <a:avLst/>
          </a:prstGeom>
        </p:spPr>
      </p:pic>
    </p:spTree>
    <p:extLst>
      <p:ext uri="{BB962C8B-B14F-4D97-AF65-F5344CB8AC3E}">
        <p14:creationId xmlns:p14="http://schemas.microsoft.com/office/powerpoint/2010/main" val="1498136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anda bear in a forest&#10;&#10;Description automatically generated">
            <a:extLst>
              <a:ext uri="{FF2B5EF4-FFF2-40B4-BE49-F238E27FC236}">
                <a16:creationId xmlns:a16="http://schemas.microsoft.com/office/drawing/2014/main" id="{E75E47BC-35B2-8068-2916-AEC5E19B03B0}"/>
              </a:ext>
            </a:extLst>
          </p:cNvPr>
          <p:cNvPicPr>
            <a:picLocks noChangeAspect="1"/>
          </p:cNvPicPr>
          <p:nvPr/>
        </p:nvPicPr>
        <p:blipFill>
          <a:blip r:embed="rId5">
            <a:alphaModFix/>
            <a:extLst>
              <a:ext uri="{28A0092B-C50C-407E-A947-70E740481C1C}">
                <a14:useLocalDpi xmlns:a14="http://schemas.microsoft.com/office/drawing/2010/main" val="0"/>
              </a:ext>
            </a:extLst>
          </a:blip>
          <a:srcRect t="34082" b="320"/>
          <a:stretch/>
        </p:blipFill>
        <p:spPr>
          <a:xfrm>
            <a:off x="20" y="11161"/>
            <a:ext cx="12191979" cy="6857990"/>
          </a:xfrm>
          <a:prstGeom prst="rect">
            <a:avLst/>
          </a:prstGeom>
        </p:spPr>
      </p:pic>
      <p:pic>
        <p:nvPicPr>
          <p:cNvPr id="2" name="mei lan dd">
            <a:hlinkClick r:id="" action="ppaction://media"/>
            <a:extLst>
              <a:ext uri="{FF2B5EF4-FFF2-40B4-BE49-F238E27FC236}">
                <a16:creationId xmlns:a16="http://schemas.microsoft.com/office/drawing/2014/main" id="{AE51F093-4554-D986-F548-8DE4F4D2A9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87366" y="5881838"/>
            <a:ext cx="730250" cy="730250"/>
          </a:xfrm>
          <a:prstGeom prst="rect">
            <a:avLst/>
          </a:prstGeom>
        </p:spPr>
      </p:pic>
    </p:spTree>
    <p:extLst>
      <p:ext uri="{BB962C8B-B14F-4D97-AF65-F5344CB8AC3E}">
        <p14:creationId xmlns:p14="http://schemas.microsoft.com/office/powerpoint/2010/main" val="2318626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0"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DB9C0-429E-A0D2-54B6-E4419B7EFB77}"/>
              </a:ext>
            </a:extLst>
          </p:cNvPr>
          <p:cNvSpPr>
            <a:spLocks noGrp="1"/>
          </p:cNvSpPr>
          <p:nvPr>
            <p:ph type="ctrTitle"/>
          </p:nvPr>
        </p:nvSpPr>
        <p:spPr/>
        <p:txBody>
          <a:bodyPr>
            <a:normAutofit fontScale="90000"/>
          </a:bodyPr>
          <a:lstStyle/>
          <a:p>
            <a:r>
              <a:rPr lang="en-US" dirty="0"/>
              <a:t>Thank you for being a </a:t>
            </a:r>
            <a:r>
              <a:rPr lang="en-US" dirty="0" err="1"/>
              <a:t>Pand-tastic</a:t>
            </a:r>
            <a:r>
              <a:rPr lang="en-US" dirty="0"/>
              <a:t> </a:t>
            </a:r>
            <a:br>
              <a:rPr lang="en-US" dirty="0"/>
            </a:br>
            <a:r>
              <a:rPr lang="en-US" dirty="0"/>
              <a:t>GSHG Volunteer</a:t>
            </a:r>
          </a:p>
        </p:txBody>
      </p:sp>
      <p:sp>
        <p:nvSpPr>
          <p:cNvPr id="3" name="Subtitle 2">
            <a:extLst>
              <a:ext uri="{FF2B5EF4-FFF2-40B4-BE49-F238E27FC236}">
                <a16:creationId xmlns:a16="http://schemas.microsoft.com/office/drawing/2014/main" id="{12FF859D-E257-AD2B-D442-2CD93D342C79}"/>
              </a:ext>
            </a:extLst>
          </p:cNvPr>
          <p:cNvSpPr>
            <a:spLocks noGrp="1"/>
          </p:cNvSpPr>
          <p:nvPr>
            <p:ph type="subTitle" idx="1"/>
          </p:nvPr>
        </p:nvSpPr>
        <p:spPr/>
        <p:txBody>
          <a:bodyPr/>
          <a:lstStyle/>
          <a:p>
            <a:endParaRPr lang="en-US" dirty="0"/>
          </a:p>
        </p:txBody>
      </p:sp>
      <p:pic>
        <p:nvPicPr>
          <p:cNvPr id="5" name="Picture 4" descr="A screenshot of a video game&#10;&#10;Description automatically generated">
            <a:extLst>
              <a:ext uri="{FF2B5EF4-FFF2-40B4-BE49-F238E27FC236}">
                <a16:creationId xmlns:a16="http://schemas.microsoft.com/office/drawing/2014/main" id="{3B433420-D3FE-E3B4-00CF-DA7F7E3BC197}"/>
              </a:ext>
            </a:extLst>
          </p:cNvPr>
          <p:cNvPicPr>
            <a:picLocks noChangeAspect="1"/>
          </p:cNvPicPr>
          <p:nvPr/>
        </p:nvPicPr>
        <p:blipFill>
          <a:blip r:embed="rId5"/>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11EE0D3-DDE6-4778-4740-08ACCA7D1F56}"/>
              </a:ext>
            </a:extLst>
          </p:cNvPr>
          <p:cNvSpPr txBox="1"/>
          <p:nvPr/>
        </p:nvSpPr>
        <p:spPr>
          <a:xfrm>
            <a:off x="1314451" y="971550"/>
            <a:ext cx="8153399" cy="707886"/>
          </a:xfrm>
          <a:prstGeom prst="rect">
            <a:avLst/>
          </a:prstGeom>
          <a:noFill/>
        </p:spPr>
        <p:txBody>
          <a:bodyPr wrap="square" lIns="91440" tIns="45720" rIns="91440" bIns="45720" anchor="t">
            <a:spAutoFit/>
          </a:bodyPr>
          <a:lstStyle/>
          <a:p>
            <a:pPr algn="ctr"/>
            <a:r>
              <a:rPr lang="en-US" sz="4000" dirty="0">
                <a:latin typeface="Girl Scout Text Book"/>
              </a:rPr>
              <a:t>Thank you!</a:t>
            </a:r>
            <a:endParaRPr lang="en-US" dirty="0"/>
          </a:p>
        </p:txBody>
      </p:sp>
      <p:pic>
        <p:nvPicPr>
          <p:cNvPr id="4" name="thank you dd">
            <a:hlinkClick r:id="" action="ppaction://media"/>
            <a:extLst>
              <a:ext uri="{FF2B5EF4-FFF2-40B4-BE49-F238E27FC236}">
                <a16:creationId xmlns:a16="http://schemas.microsoft.com/office/drawing/2014/main" id="{17DF7B8D-D157-F601-1F31-B33FB80755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30875" y="5982479"/>
            <a:ext cx="730250" cy="730250"/>
          </a:xfrm>
          <a:prstGeom prst="rect">
            <a:avLst/>
          </a:prstGeom>
        </p:spPr>
      </p:pic>
    </p:spTree>
    <p:extLst>
      <p:ext uri="{BB962C8B-B14F-4D97-AF65-F5344CB8AC3E}">
        <p14:creationId xmlns:p14="http://schemas.microsoft.com/office/powerpoint/2010/main" val="13289834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83BD1-387D-722D-D0D5-999513C8E4F9}"/>
              </a:ext>
            </a:extLst>
          </p:cNvPr>
          <p:cNvSpPr>
            <a:spLocks noGrp="1"/>
          </p:cNvSpPr>
          <p:nvPr>
            <p:ph type="title"/>
          </p:nvPr>
        </p:nvSpPr>
        <p:spPr>
          <a:xfrm>
            <a:off x="342900" y="609600"/>
            <a:ext cx="4139293" cy="1929494"/>
          </a:xfrm>
        </p:spPr>
        <p:txBody>
          <a:bodyPr>
            <a:normAutofit/>
          </a:bodyPr>
          <a:lstStyle/>
          <a:p>
            <a:r>
              <a:rPr lang="en-US" sz="4100">
                <a:solidFill>
                  <a:schemeClr val="tx1"/>
                </a:solidFill>
              </a:rPr>
              <a:t>Product Program Abbreviations</a:t>
            </a:r>
          </a:p>
        </p:txBody>
      </p:sp>
      <p:graphicFrame>
        <p:nvGraphicFramePr>
          <p:cNvPr id="5" name="Content Placeholder 2">
            <a:extLst>
              <a:ext uri="{FF2B5EF4-FFF2-40B4-BE49-F238E27FC236}">
                <a16:creationId xmlns:a16="http://schemas.microsoft.com/office/drawing/2014/main" id="{033DBB81-3A8D-8122-0F39-CF5C104A9ADA}"/>
              </a:ext>
            </a:extLst>
          </p:cNvPr>
          <p:cNvGraphicFramePr>
            <a:graphicFrameLocks noGrp="1"/>
          </p:cNvGraphicFramePr>
          <p:nvPr>
            <p:ph idx="1"/>
            <p:extLst>
              <p:ext uri="{D42A27DB-BD31-4B8C-83A1-F6EECF244321}">
                <p14:modId xmlns:p14="http://schemas.microsoft.com/office/powerpoint/2010/main" val="262585055"/>
              </p:ext>
            </p:extLst>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descr="A panda bear hugging a bamboo plant&#10;&#10;Description automatically generated">
            <a:extLst>
              <a:ext uri="{FF2B5EF4-FFF2-40B4-BE49-F238E27FC236}">
                <a16:creationId xmlns:a16="http://schemas.microsoft.com/office/drawing/2014/main" id="{B4B9A143-8A45-D1C5-A68C-96C4F732C8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9900" y="2539094"/>
            <a:ext cx="2354585" cy="3028194"/>
          </a:xfrm>
          <a:prstGeom prst="rect">
            <a:avLst/>
          </a:prstGeom>
        </p:spPr>
      </p:pic>
      <p:pic>
        <p:nvPicPr>
          <p:cNvPr id="16" name="abbre dd">
            <a:hlinkClick r:id="" action="ppaction://media"/>
            <a:extLst>
              <a:ext uri="{FF2B5EF4-FFF2-40B4-BE49-F238E27FC236}">
                <a16:creationId xmlns:a16="http://schemas.microsoft.com/office/drawing/2014/main" id="{0253E3B9-2118-A697-BE91-CBDE5A89395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61177" y="5421762"/>
            <a:ext cx="730250" cy="730250"/>
          </a:xfrm>
          <a:prstGeom prst="rect">
            <a:avLst/>
          </a:prstGeom>
        </p:spPr>
      </p:pic>
    </p:spTree>
    <p:extLst>
      <p:ext uri="{BB962C8B-B14F-4D97-AF65-F5344CB8AC3E}">
        <p14:creationId xmlns:p14="http://schemas.microsoft.com/office/powerpoint/2010/main" val="4196135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28" fill="hold"/>
                                        <p:tgtEl>
                                          <p:spTgt spid="16"/>
                                        </p:tgtEl>
                                      </p:cBhvr>
                                    </p:cmd>
                                  </p:childTnLst>
                                </p:cTn>
                              </p:par>
                            </p:childTnLst>
                          </p:cTn>
                        </p:par>
                      </p:childTnLst>
                    </p:cTn>
                  </p:par>
                </p:childTnLst>
              </p:cTn>
              <p:nextCondLst>
                <p:cond evt="onClick" delay="0">
                  <p:tgtEl>
                    <p:spTgt spid="16"/>
                  </p:tgtEl>
                </p:cond>
              </p:nextCondLst>
            </p:seq>
            <p:audio>
              <p:cMediaNode>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606ED-AAC0-9A45-E8D7-66B1832D4004}"/>
              </a:ext>
            </a:extLst>
          </p:cNvPr>
          <p:cNvSpPr>
            <a:spLocks noGrp="1"/>
          </p:cNvSpPr>
          <p:nvPr>
            <p:ph type="title"/>
          </p:nvPr>
        </p:nvSpPr>
        <p:spPr>
          <a:xfrm>
            <a:off x="278969" y="1239864"/>
            <a:ext cx="4298573" cy="1028056"/>
          </a:xfrm>
        </p:spPr>
        <p:txBody>
          <a:bodyPr vert="horz" lIns="91440" tIns="45720" rIns="91440" bIns="45720" rtlCol="0">
            <a:normAutofit fontScale="90000"/>
          </a:bodyPr>
          <a:lstStyle/>
          <a:p>
            <a:pPr algn="ctr"/>
            <a:r>
              <a:rPr lang="en-US" sz="3100" kern="1200" dirty="0">
                <a:solidFill>
                  <a:schemeClr val="tx1"/>
                </a:solidFill>
                <a:latin typeface="+mj-lt"/>
                <a:ea typeface="+mj-ea"/>
                <a:cs typeface="+mj-cs"/>
              </a:rPr>
              <a:t>2025 Cookie Program </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Variety Line up</a:t>
            </a:r>
          </a:p>
        </p:txBody>
      </p:sp>
      <p:sp>
        <p:nvSpPr>
          <p:cNvPr id="25" name="Content Placeholder 15">
            <a:extLst>
              <a:ext uri="{FF2B5EF4-FFF2-40B4-BE49-F238E27FC236}">
                <a16:creationId xmlns:a16="http://schemas.microsoft.com/office/drawing/2014/main" id="{8DC4D088-9B65-2AC8-0BA8-8EF94FA05C62}"/>
              </a:ext>
            </a:extLst>
          </p:cNvPr>
          <p:cNvSpPr>
            <a:spLocks noGrp="1"/>
          </p:cNvSpPr>
          <p:nvPr>
            <p:ph idx="1"/>
          </p:nvPr>
        </p:nvSpPr>
        <p:spPr>
          <a:xfrm>
            <a:off x="471054" y="2646713"/>
            <a:ext cx="3868882" cy="1830183"/>
          </a:xfrm>
        </p:spPr>
        <p:txBody>
          <a:bodyPr vert="horz" lIns="91440" tIns="45720" rIns="91440" bIns="45720" rtlCol="0" anchor="t">
            <a:normAutofit lnSpcReduction="10000"/>
          </a:bodyPr>
          <a:lstStyle/>
          <a:p>
            <a:pPr marL="0" indent="0">
              <a:buNone/>
            </a:pPr>
            <a:r>
              <a:rPr lang="en-US" sz="2400" dirty="0">
                <a:solidFill>
                  <a:schemeClr val="tx1"/>
                </a:solidFill>
              </a:rPr>
              <a:t>Cookie prices remain $5 a box. </a:t>
            </a:r>
          </a:p>
          <a:p>
            <a:pPr marL="0" indent="0">
              <a:buNone/>
            </a:pPr>
            <a:r>
              <a:rPr lang="en-US" sz="2400" dirty="0">
                <a:solidFill>
                  <a:schemeClr val="tx1"/>
                </a:solidFill>
              </a:rPr>
              <a:t>This includes our specialty cookies </a:t>
            </a:r>
            <a:r>
              <a:rPr lang="en-US" sz="2400" dirty="0" err="1">
                <a:solidFill>
                  <a:schemeClr val="tx1"/>
                </a:solidFill>
              </a:rPr>
              <a:t>S’Mores</a:t>
            </a:r>
            <a:r>
              <a:rPr lang="en-US" sz="2400" dirty="0">
                <a:solidFill>
                  <a:schemeClr val="tx1"/>
                </a:solidFill>
              </a:rPr>
              <a:t> and Toffee-</a:t>
            </a:r>
            <a:r>
              <a:rPr lang="en-US" sz="2400" dirty="0" err="1">
                <a:solidFill>
                  <a:schemeClr val="tx1"/>
                </a:solidFill>
              </a:rPr>
              <a:t>tastic</a:t>
            </a:r>
            <a:r>
              <a:rPr lang="en-US" sz="2400" dirty="0">
                <a:solidFill>
                  <a:schemeClr val="tx1"/>
                </a:solidFill>
              </a:rPr>
              <a:t>. </a:t>
            </a:r>
            <a:endParaRPr lang="en-US" dirty="0">
              <a:solidFill>
                <a:schemeClr val="tx1"/>
              </a:solidFill>
            </a:endParaRPr>
          </a:p>
          <a:p>
            <a:pPr marL="0" indent="0">
              <a:buNone/>
            </a:pPr>
            <a:endParaRPr lang="en-US" sz="2400" dirty="0">
              <a:solidFill>
                <a:schemeClr val="tx1"/>
              </a:solidFill>
            </a:endParaRPr>
          </a:p>
        </p:txBody>
      </p:sp>
      <p:pic>
        <p:nvPicPr>
          <p:cNvPr id="5" name="Content Placeholder 4" descr="A collection of cookies with price tags&#10;&#10;Description automatically generated">
            <a:extLst>
              <a:ext uri="{FF2B5EF4-FFF2-40B4-BE49-F238E27FC236}">
                <a16:creationId xmlns:a16="http://schemas.microsoft.com/office/drawing/2014/main" id="{59778847-03DF-8CFA-1D9C-7E19C2B7CB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7314" y="273158"/>
            <a:ext cx="7275717" cy="6311683"/>
          </a:xfrm>
          <a:prstGeom prst="rect">
            <a:avLst/>
          </a:prstGeom>
        </p:spPr>
      </p:pic>
      <p:pic>
        <p:nvPicPr>
          <p:cNvPr id="3" name="cookie lineup">
            <a:hlinkClick r:id="" action="ppaction://media"/>
            <a:extLst>
              <a:ext uri="{FF2B5EF4-FFF2-40B4-BE49-F238E27FC236}">
                <a16:creationId xmlns:a16="http://schemas.microsoft.com/office/drawing/2014/main" id="{36BA2BA0-3065-05DB-A92F-2E98765274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7101" y="5651800"/>
            <a:ext cx="730250" cy="730250"/>
          </a:xfrm>
          <a:prstGeom prst="rect">
            <a:avLst/>
          </a:prstGeom>
        </p:spPr>
      </p:pic>
    </p:spTree>
    <p:extLst>
      <p:ext uri="{BB962C8B-B14F-4D97-AF65-F5344CB8AC3E}">
        <p14:creationId xmlns:p14="http://schemas.microsoft.com/office/powerpoint/2010/main" val="4107674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B9108-619C-0D7C-3328-52A899A8A540}"/>
              </a:ext>
            </a:extLst>
          </p:cNvPr>
          <p:cNvSpPr>
            <a:spLocks noGrp="1"/>
          </p:cNvSpPr>
          <p:nvPr>
            <p:ph type="title"/>
          </p:nvPr>
        </p:nvSpPr>
        <p:spPr>
          <a:xfrm>
            <a:off x="653145" y="609599"/>
            <a:ext cx="3069770" cy="5606143"/>
          </a:xfrm>
        </p:spPr>
        <p:txBody>
          <a:bodyPr>
            <a:normAutofit/>
          </a:bodyPr>
          <a:lstStyle/>
          <a:p>
            <a:r>
              <a:rPr lang="en-US" dirty="0">
                <a:solidFill>
                  <a:schemeClr val="tx1"/>
                </a:solidFill>
              </a:rPr>
              <a:t>GSHG cookies contain:</a:t>
            </a:r>
          </a:p>
        </p:txBody>
      </p:sp>
      <p:pic>
        <p:nvPicPr>
          <p:cNvPr id="14" name="Picture 13" descr="A close-up of a logo&#10;&#10;Description automatically generated">
            <a:extLst>
              <a:ext uri="{FF2B5EF4-FFF2-40B4-BE49-F238E27FC236}">
                <a16:creationId xmlns:a16="http://schemas.microsoft.com/office/drawing/2014/main" id="{38D1D1EF-E6C2-A0FD-392E-82ABFD6A67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5004" y="4785565"/>
            <a:ext cx="6961196" cy="1218207"/>
          </a:xfrm>
          <a:prstGeom prst="rect">
            <a:avLst/>
          </a:prstGeom>
        </p:spPr>
      </p:pic>
      <p:graphicFrame>
        <p:nvGraphicFramePr>
          <p:cNvPr id="7" name="Content Placeholder 2">
            <a:extLst>
              <a:ext uri="{FF2B5EF4-FFF2-40B4-BE49-F238E27FC236}">
                <a16:creationId xmlns:a16="http://schemas.microsoft.com/office/drawing/2014/main" id="{C8D2C103-2B35-9323-C19F-AF0C4256D6B4}"/>
              </a:ext>
            </a:extLst>
          </p:cNvPr>
          <p:cNvGraphicFramePr>
            <a:graphicFrameLocks noGrp="1"/>
          </p:cNvGraphicFramePr>
          <p:nvPr>
            <p:ph idx="1"/>
            <p:extLst>
              <p:ext uri="{D42A27DB-BD31-4B8C-83A1-F6EECF244321}">
                <p14:modId xmlns:p14="http://schemas.microsoft.com/office/powerpoint/2010/main" val="107871882"/>
              </p:ext>
            </p:extLst>
          </p:nvPr>
        </p:nvGraphicFramePr>
        <p:xfrm>
          <a:off x="4545004" y="609600"/>
          <a:ext cx="6961196" cy="37773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5" name="ingredients dd">
            <a:hlinkClick r:id="" action="ppaction://media"/>
            <a:extLst>
              <a:ext uri="{FF2B5EF4-FFF2-40B4-BE49-F238E27FC236}">
                <a16:creationId xmlns:a16="http://schemas.microsoft.com/office/drawing/2014/main" id="{2490B83F-CCD5-E351-90B2-1A1174976A4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0120" y="5479271"/>
            <a:ext cx="730250" cy="730250"/>
          </a:xfrm>
          <a:prstGeom prst="rect">
            <a:avLst/>
          </a:prstGeom>
        </p:spPr>
      </p:pic>
    </p:spTree>
    <p:extLst>
      <p:ext uri="{BB962C8B-B14F-4D97-AF65-F5344CB8AC3E}">
        <p14:creationId xmlns:p14="http://schemas.microsoft.com/office/powerpoint/2010/main" val="750004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nextCondLst>
                <p:cond evt="onClick" delay="0">
                  <p:tgtEl>
                    <p:spTgt spid="15"/>
                  </p:tgtEl>
                </p:cond>
              </p:nextCondLst>
            </p:seq>
            <p:audio>
              <p:cMediaNode>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8A0C9-001E-8B05-A9D5-A9231DD1E0BB}"/>
              </a:ext>
            </a:extLst>
          </p:cNvPr>
          <p:cNvSpPr>
            <a:spLocks noGrp="1"/>
          </p:cNvSpPr>
          <p:nvPr>
            <p:ph type="title"/>
          </p:nvPr>
        </p:nvSpPr>
        <p:spPr>
          <a:xfrm>
            <a:off x="1143000" y="1070335"/>
            <a:ext cx="5673435" cy="1443269"/>
          </a:xfrm>
        </p:spPr>
        <p:txBody>
          <a:bodyPr>
            <a:normAutofit fontScale="90000"/>
          </a:bodyPr>
          <a:lstStyle/>
          <a:p>
            <a:r>
              <a:rPr lang="en-US" sz="3400" dirty="0"/>
              <a:t>5 Essential Skills learned through the Cookie Program</a:t>
            </a:r>
          </a:p>
        </p:txBody>
      </p:sp>
      <p:graphicFrame>
        <p:nvGraphicFramePr>
          <p:cNvPr id="5" name="Content Placeholder 2">
            <a:extLst>
              <a:ext uri="{FF2B5EF4-FFF2-40B4-BE49-F238E27FC236}">
                <a16:creationId xmlns:a16="http://schemas.microsoft.com/office/drawing/2014/main" id="{E47B2157-517C-F88A-1C52-5CCCA86931F6}"/>
              </a:ext>
            </a:extLst>
          </p:cNvPr>
          <p:cNvGraphicFramePr>
            <a:graphicFrameLocks noGrp="1"/>
          </p:cNvGraphicFramePr>
          <p:nvPr>
            <p:ph idx="1"/>
            <p:extLst>
              <p:ext uri="{D42A27DB-BD31-4B8C-83A1-F6EECF244321}">
                <p14:modId xmlns:p14="http://schemas.microsoft.com/office/powerpoint/2010/main" val="645969618"/>
              </p:ext>
            </p:extLst>
          </p:nvPr>
        </p:nvGraphicFramePr>
        <p:xfrm>
          <a:off x="1143002" y="2546430"/>
          <a:ext cx="5084178" cy="35495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7" descr="A panda bear with colorful text&#10;&#10;Description automatically generated">
            <a:extLst>
              <a:ext uri="{FF2B5EF4-FFF2-40B4-BE49-F238E27FC236}">
                <a16:creationId xmlns:a16="http://schemas.microsoft.com/office/drawing/2014/main" id="{BAF923EB-ED66-0586-B943-09CDDCB1C1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0315" y="1070335"/>
            <a:ext cx="4447041" cy="4788418"/>
          </a:xfrm>
          <a:prstGeom prst="rect">
            <a:avLst/>
          </a:prstGeom>
        </p:spPr>
      </p:pic>
      <p:pic>
        <p:nvPicPr>
          <p:cNvPr id="16" name="5 skills dd">
            <a:hlinkClick r:id="" action="ppaction://media"/>
            <a:extLst>
              <a:ext uri="{FF2B5EF4-FFF2-40B4-BE49-F238E27FC236}">
                <a16:creationId xmlns:a16="http://schemas.microsoft.com/office/drawing/2014/main" id="{F1721B3C-F87D-A1CD-E03D-1B61E1585D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49743" y="5493649"/>
            <a:ext cx="730250" cy="730250"/>
          </a:xfrm>
          <a:prstGeom prst="rect">
            <a:avLst/>
          </a:prstGeom>
        </p:spPr>
      </p:pic>
    </p:spTree>
    <p:extLst>
      <p:ext uri="{BB962C8B-B14F-4D97-AF65-F5344CB8AC3E}">
        <p14:creationId xmlns:p14="http://schemas.microsoft.com/office/powerpoint/2010/main" val="7810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nextCondLst>
                <p:cond evt="onClick" delay="0">
                  <p:tgtEl>
                    <p:spTgt spid="16"/>
                  </p:tgtEl>
                </p:cond>
              </p:nextCondLst>
            </p:seq>
            <p:audio>
              <p:cMediaNode>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cookie&#10;&#10;Description automatically generated">
            <a:extLst>
              <a:ext uri="{FF2B5EF4-FFF2-40B4-BE49-F238E27FC236}">
                <a16:creationId xmlns:a16="http://schemas.microsoft.com/office/drawing/2014/main" id="{4EDB0C8B-A2B3-9905-F588-10DADAD7B8F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10293" y="271583"/>
            <a:ext cx="4993821" cy="6314833"/>
          </a:xfrm>
        </p:spPr>
      </p:pic>
      <p:pic>
        <p:nvPicPr>
          <p:cNvPr id="3" name="Picture 2" descr="A panda lying on its back&#10;&#10;Description automatically generated">
            <a:extLst>
              <a:ext uri="{FF2B5EF4-FFF2-40B4-BE49-F238E27FC236}">
                <a16:creationId xmlns:a16="http://schemas.microsoft.com/office/drawing/2014/main" id="{19D869B8-DE91-16C5-254B-605E2B4374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4114" y="1947871"/>
            <a:ext cx="6169328" cy="3202453"/>
          </a:xfrm>
          <a:prstGeom prst="rect">
            <a:avLst/>
          </a:prstGeom>
        </p:spPr>
      </p:pic>
      <p:pic>
        <p:nvPicPr>
          <p:cNvPr id="2" name="smores dd">
            <a:hlinkClick r:id="" action="ppaction://media"/>
            <a:extLst>
              <a:ext uri="{FF2B5EF4-FFF2-40B4-BE49-F238E27FC236}">
                <a16:creationId xmlns:a16="http://schemas.microsoft.com/office/drawing/2014/main" id="{6BE9221E-D238-3A97-210F-8D84C1BCB4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66045" y="5508026"/>
            <a:ext cx="730250" cy="730250"/>
          </a:xfrm>
          <a:prstGeom prst="rect">
            <a:avLst/>
          </a:prstGeom>
        </p:spPr>
      </p:pic>
    </p:spTree>
    <p:extLst>
      <p:ext uri="{BB962C8B-B14F-4D97-AF65-F5344CB8AC3E}">
        <p14:creationId xmlns:p14="http://schemas.microsoft.com/office/powerpoint/2010/main" val="32662936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EBEB0-4F33-89B5-C93A-C92B5CC58CEE}"/>
              </a:ext>
            </a:extLst>
          </p:cNvPr>
          <p:cNvSpPr>
            <a:spLocks noGrp="1"/>
          </p:cNvSpPr>
          <p:nvPr>
            <p:ph type="title"/>
          </p:nvPr>
        </p:nvSpPr>
        <p:spPr>
          <a:xfrm>
            <a:off x="1143001" y="1070335"/>
            <a:ext cx="5199926" cy="1443269"/>
          </a:xfrm>
        </p:spPr>
        <p:txBody>
          <a:bodyPr>
            <a:normAutofit/>
          </a:bodyPr>
          <a:lstStyle/>
          <a:p>
            <a:r>
              <a:rPr lang="en-US" sz="4000" dirty="0">
                <a:solidFill>
                  <a:schemeClr val="tx1"/>
                </a:solidFill>
              </a:rPr>
              <a:t>Gift of Caring</a:t>
            </a:r>
          </a:p>
        </p:txBody>
      </p:sp>
      <p:sp>
        <p:nvSpPr>
          <p:cNvPr id="3" name="Content Placeholder 2">
            <a:extLst>
              <a:ext uri="{FF2B5EF4-FFF2-40B4-BE49-F238E27FC236}">
                <a16:creationId xmlns:a16="http://schemas.microsoft.com/office/drawing/2014/main" id="{628033A8-0744-992F-B207-11B53465F968}"/>
              </a:ext>
            </a:extLst>
          </p:cNvPr>
          <p:cNvSpPr>
            <a:spLocks noGrp="1"/>
          </p:cNvSpPr>
          <p:nvPr>
            <p:ph idx="1"/>
          </p:nvPr>
        </p:nvSpPr>
        <p:spPr>
          <a:xfrm>
            <a:off x="1143002" y="2546430"/>
            <a:ext cx="5084178" cy="3549570"/>
          </a:xfrm>
        </p:spPr>
        <p:txBody>
          <a:bodyPr>
            <a:normAutofit/>
          </a:bodyPr>
          <a:lstStyle/>
          <a:p>
            <a:pPr indent="-228600">
              <a:buFont typeface="Arial" panose="020B0604020202020204" pitchFamily="34" charset="0"/>
              <a:buChar char="•"/>
            </a:pPr>
            <a:r>
              <a:rPr lang="en-US" sz="1800" dirty="0">
                <a:solidFill>
                  <a:schemeClr val="tx1"/>
                </a:solidFill>
                <a:latin typeface="Girl Scout Text Book" panose="02020003000000000000" pitchFamily="18" charset="0"/>
              </a:rPr>
              <a:t>2025 Cookie Donations will be sent to First Responders and Line workers who helped with the recovery after Hurricane Helene. </a:t>
            </a:r>
          </a:p>
          <a:p>
            <a:pPr indent="-228600">
              <a:buFont typeface="Arial" panose="020B0604020202020204" pitchFamily="34" charset="0"/>
              <a:buChar char="•"/>
            </a:pPr>
            <a:r>
              <a:rPr lang="en-US" sz="1800" dirty="0">
                <a:solidFill>
                  <a:schemeClr val="tx1"/>
                </a:solidFill>
                <a:latin typeface="Girl Scout Text Book" panose="02020003000000000000" pitchFamily="18" charset="0"/>
              </a:rPr>
              <a:t>Girls who receive 50+ donations will receive the Gift of Caring charm</a:t>
            </a:r>
          </a:p>
          <a:p>
            <a:pPr indent="-228600">
              <a:buFont typeface="Arial" panose="020B0604020202020204" pitchFamily="34" charset="0"/>
              <a:buChar char="•"/>
            </a:pPr>
            <a:r>
              <a:rPr lang="en-US" sz="1800" dirty="0">
                <a:solidFill>
                  <a:schemeClr val="tx1"/>
                </a:solidFill>
                <a:latin typeface="Girl Scout Text Book" panose="02020003000000000000" pitchFamily="18" charset="0"/>
              </a:rPr>
              <a:t>Girl Scouts who receive 100+ donations will receive the Bamboo Dangler with two Pop in Charms</a:t>
            </a:r>
            <a:r>
              <a:rPr lang="en-US" sz="1800" dirty="0">
                <a:solidFill>
                  <a:schemeClr val="tx1"/>
                </a:solidFill>
              </a:rPr>
              <a:t>.</a:t>
            </a:r>
          </a:p>
          <a:p>
            <a:endParaRPr lang="en-US" sz="1800" dirty="0"/>
          </a:p>
        </p:txBody>
      </p:sp>
      <p:pic>
        <p:nvPicPr>
          <p:cNvPr id="5" name="Picture 4" descr="A box with a donut in it&#10;&#10;Description automatically generated">
            <a:extLst>
              <a:ext uri="{FF2B5EF4-FFF2-40B4-BE49-F238E27FC236}">
                <a16:creationId xmlns:a16="http://schemas.microsoft.com/office/drawing/2014/main" id="{B2DB76CA-9FB5-B945-CE99-712B43E550F2}"/>
              </a:ext>
            </a:extLst>
          </p:cNvPr>
          <p:cNvPicPr>
            <a:picLocks noChangeAspect="1"/>
          </p:cNvPicPr>
          <p:nvPr/>
        </p:nvPicPr>
        <p:blipFill>
          <a:blip r:embed="rId5">
            <a:extLst>
              <a:ext uri="{28A0092B-C50C-407E-A947-70E740481C1C}">
                <a14:useLocalDpi xmlns:a14="http://schemas.microsoft.com/office/drawing/2010/main" val="0"/>
              </a:ext>
            </a:extLst>
          </a:blip>
          <a:srcRect t="5232" r="2" b="2"/>
          <a:stretch/>
        </p:blipFill>
        <p:spPr>
          <a:xfrm>
            <a:off x="6636743" y="1238487"/>
            <a:ext cx="4741120" cy="4493060"/>
          </a:xfrm>
          <a:prstGeom prst="rect">
            <a:avLst/>
          </a:prstGeom>
        </p:spPr>
      </p:pic>
      <p:pic>
        <p:nvPicPr>
          <p:cNvPr id="4" name="goc dd">
            <a:hlinkClick r:id="" action="ppaction://media"/>
            <a:extLst>
              <a:ext uri="{FF2B5EF4-FFF2-40B4-BE49-F238E27FC236}">
                <a16:creationId xmlns:a16="http://schemas.microsoft.com/office/drawing/2014/main" id="{FEEE73C1-450E-3B89-52DA-736827F5C4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5856" y="5364252"/>
            <a:ext cx="730250" cy="730250"/>
          </a:xfrm>
          <a:prstGeom prst="rect">
            <a:avLst/>
          </a:prstGeom>
        </p:spPr>
      </p:pic>
    </p:spTree>
    <p:extLst>
      <p:ext uri="{BB962C8B-B14F-4D97-AF65-F5344CB8AC3E}">
        <p14:creationId xmlns:p14="http://schemas.microsoft.com/office/powerpoint/2010/main" val="19172563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C99A8-8BBA-DED2-063B-045B60E22A7D}"/>
              </a:ext>
            </a:extLst>
          </p:cNvPr>
          <p:cNvSpPr>
            <a:spLocks noGrp="1"/>
          </p:cNvSpPr>
          <p:nvPr>
            <p:ph type="title"/>
          </p:nvPr>
        </p:nvSpPr>
        <p:spPr>
          <a:xfrm>
            <a:off x="1" y="228601"/>
            <a:ext cx="5077837" cy="1047750"/>
          </a:xfrm>
        </p:spPr>
        <p:txBody>
          <a:bodyPr>
            <a:normAutofit fontScale="90000"/>
          </a:bodyPr>
          <a:lstStyle/>
          <a:p>
            <a:pPr algn="ctr"/>
            <a:r>
              <a:rPr lang="en-US" sz="3600" dirty="0">
                <a:solidFill>
                  <a:schemeClr val="tx1"/>
                </a:solidFill>
                <a:latin typeface="Girl Scout Text Book" panose="02020003000000000000" pitchFamily="18" charset="0"/>
              </a:rPr>
              <a:t>2025 Reward </a:t>
            </a:r>
            <a:br>
              <a:rPr lang="en-US" sz="3600" dirty="0">
                <a:solidFill>
                  <a:schemeClr val="tx1"/>
                </a:solidFill>
                <a:latin typeface="Girl Scout Text Book" panose="02020003000000000000" pitchFamily="18" charset="0"/>
              </a:rPr>
            </a:br>
            <a:r>
              <a:rPr lang="en-US" sz="3600" dirty="0">
                <a:solidFill>
                  <a:schemeClr val="tx1"/>
                </a:solidFill>
                <a:latin typeface="Girl Scout Text Book" panose="02020003000000000000" pitchFamily="18" charset="0"/>
              </a:rPr>
              <a:t>Selections</a:t>
            </a:r>
          </a:p>
        </p:txBody>
      </p:sp>
      <p:pic>
        <p:nvPicPr>
          <p:cNvPr id="13" name="Picture 12" descr="A group of tags with text&#10;&#10;Description automatically generated">
            <a:extLst>
              <a:ext uri="{FF2B5EF4-FFF2-40B4-BE49-F238E27FC236}">
                <a16:creationId xmlns:a16="http://schemas.microsoft.com/office/drawing/2014/main" id="{A3C70993-EF26-FE90-2F0B-C84BB6670F13}"/>
              </a:ext>
            </a:extLst>
          </p:cNvPr>
          <p:cNvPicPr>
            <a:picLocks noChangeAspect="1"/>
          </p:cNvPicPr>
          <p:nvPr/>
        </p:nvPicPr>
        <p:blipFill>
          <a:blip r:embed="rId5">
            <a:extLst>
              <a:ext uri="{28A0092B-C50C-407E-A947-70E740481C1C}">
                <a14:useLocalDpi xmlns:a14="http://schemas.microsoft.com/office/drawing/2010/main" val="0"/>
              </a:ext>
            </a:extLst>
          </a:blip>
          <a:srcRect l="34891" t="15532" r="30291" b="17762"/>
          <a:stretch/>
        </p:blipFill>
        <p:spPr>
          <a:xfrm>
            <a:off x="7425721" y="231549"/>
            <a:ext cx="2535401" cy="6286165"/>
          </a:xfrm>
          <a:prstGeom prst="rect">
            <a:avLst/>
          </a:prstGeom>
        </p:spPr>
      </p:pic>
      <p:pic>
        <p:nvPicPr>
          <p:cNvPr id="17" name="Picture 16" descr="A group of pandas on a white background&#10;&#10;Description automatically generated">
            <a:extLst>
              <a:ext uri="{FF2B5EF4-FFF2-40B4-BE49-F238E27FC236}">
                <a16:creationId xmlns:a16="http://schemas.microsoft.com/office/drawing/2014/main" id="{7C93909D-7AED-DBC0-99EB-B0348BAA8DA6}"/>
              </a:ext>
            </a:extLst>
          </p:cNvPr>
          <p:cNvPicPr>
            <a:picLocks noChangeAspect="1"/>
          </p:cNvPicPr>
          <p:nvPr/>
        </p:nvPicPr>
        <p:blipFill>
          <a:blip r:embed="rId6">
            <a:extLst>
              <a:ext uri="{28A0092B-C50C-407E-A947-70E740481C1C}">
                <a14:useLocalDpi xmlns:a14="http://schemas.microsoft.com/office/drawing/2010/main" val="0"/>
              </a:ext>
            </a:extLst>
          </a:blip>
          <a:srcRect l="24548" t="25516" r="23367" b="31142"/>
          <a:stretch/>
        </p:blipFill>
        <p:spPr>
          <a:xfrm>
            <a:off x="739331" y="1109290"/>
            <a:ext cx="3646559" cy="3926982"/>
          </a:xfrm>
          <a:prstGeom prst="rect">
            <a:avLst/>
          </a:prstGeom>
        </p:spPr>
      </p:pic>
      <p:pic>
        <p:nvPicPr>
          <p:cNvPr id="25" name="Picture 24" descr="A green plant with leaves&#10;&#10;Description automatically generated">
            <a:extLst>
              <a:ext uri="{FF2B5EF4-FFF2-40B4-BE49-F238E27FC236}">
                <a16:creationId xmlns:a16="http://schemas.microsoft.com/office/drawing/2014/main" id="{F05DF238-BCE4-37B5-8C10-8CB9FEBBE0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0220" y="1150536"/>
            <a:ext cx="1935815" cy="5367178"/>
          </a:xfrm>
          <a:prstGeom prst="rect">
            <a:avLst/>
          </a:prstGeom>
        </p:spPr>
      </p:pic>
      <p:pic>
        <p:nvPicPr>
          <p:cNvPr id="29" name="Picture 28" descr="A butterfly with orange wings&#10;&#10;Description automatically generated">
            <a:extLst>
              <a:ext uri="{FF2B5EF4-FFF2-40B4-BE49-F238E27FC236}">
                <a16:creationId xmlns:a16="http://schemas.microsoft.com/office/drawing/2014/main" id="{41FE4C52-5D8F-9ED2-1724-7537F4AA35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335" y="503328"/>
            <a:ext cx="697993" cy="673609"/>
          </a:xfrm>
          <a:prstGeom prst="rect">
            <a:avLst/>
          </a:prstGeom>
        </p:spPr>
      </p:pic>
      <p:pic>
        <p:nvPicPr>
          <p:cNvPr id="31" name="Picture 30" descr="A butterfly with orange and grey wings&#10;&#10;Description automatically generated">
            <a:extLst>
              <a:ext uri="{FF2B5EF4-FFF2-40B4-BE49-F238E27FC236}">
                <a16:creationId xmlns:a16="http://schemas.microsoft.com/office/drawing/2014/main" id="{C96E4B7F-C778-0CCE-BBCA-0241E0A064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6426" y="392811"/>
            <a:ext cx="1085090" cy="719329"/>
          </a:xfrm>
          <a:prstGeom prst="rect">
            <a:avLst/>
          </a:prstGeom>
        </p:spPr>
      </p:pic>
      <p:grpSp>
        <p:nvGrpSpPr>
          <p:cNvPr id="8" name="Group 7">
            <a:extLst>
              <a:ext uri="{FF2B5EF4-FFF2-40B4-BE49-F238E27FC236}">
                <a16:creationId xmlns:a16="http://schemas.microsoft.com/office/drawing/2014/main" id="{AC8DE293-3AE1-699A-D1E1-9DD381A996AB}"/>
              </a:ext>
            </a:extLst>
          </p:cNvPr>
          <p:cNvGrpSpPr/>
          <p:nvPr/>
        </p:nvGrpSpPr>
        <p:grpSpPr>
          <a:xfrm>
            <a:off x="221673" y="5078076"/>
            <a:ext cx="4400220" cy="1762442"/>
            <a:chOff x="45344" y="4841190"/>
            <a:chExt cx="4576549" cy="1833068"/>
          </a:xfrm>
        </p:grpSpPr>
        <p:pic>
          <p:nvPicPr>
            <p:cNvPr id="39" name="Picture 38" descr="A group of flowers with leaves&#10;&#10;Description automatically generated">
              <a:extLst>
                <a:ext uri="{FF2B5EF4-FFF2-40B4-BE49-F238E27FC236}">
                  <a16:creationId xmlns:a16="http://schemas.microsoft.com/office/drawing/2014/main" id="{743DB6A7-57EC-9B88-0D38-281305DEA9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2185" y="4869211"/>
              <a:ext cx="1759455" cy="1760188"/>
            </a:xfrm>
            <a:prstGeom prst="rect">
              <a:avLst/>
            </a:prstGeom>
          </p:spPr>
        </p:pic>
        <p:pic>
          <p:nvPicPr>
            <p:cNvPr id="41" name="Picture 40" descr="A group of flowers with leaves&#10;&#10;Description automatically generated">
              <a:extLst>
                <a:ext uri="{FF2B5EF4-FFF2-40B4-BE49-F238E27FC236}">
                  <a16:creationId xmlns:a16="http://schemas.microsoft.com/office/drawing/2014/main" id="{6E5304CA-A6F0-EB63-8000-EC8A437349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44" y="4914803"/>
              <a:ext cx="1759455" cy="1759455"/>
            </a:xfrm>
            <a:prstGeom prst="rect">
              <a:avLst/>
            </a:prstGeom>
          </p:spPr>
        </p:pic>
        <p:pic>
          <p:nvPicPr>
            <p:cNvPr id="44" name="Picture 43" descr="A group of flowers with leaves&#10;&#10;Description automatically generated">
              <a:extLst>
                <a:ext uri="{FF2B5EF4-FFF2-40B4-BE49-F238E27FC236}">
                  <a16:creationId xmlns:a16="http://schemas.microsoft.com/office/drawing/2014/main" id="{6C9F0159-1B67-FE55-18BC-BFB50B2BC3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62438" y="4841190"/>
              <a:ext cx="1759455" cy="1759455"/>
            </a:xfrm>
            <a:prstGeom prst="rect">
              <a:avLst/>
            </a:prstGeom>
          </p:spPr>
        </p:pic>
      </p:grpSp>
      <p:pic>
        <p:nvPicPr>
          <p:cNvPr id="46" name="Picture 45" descr="A stack of stones with flowers&#10;&#10;Description automatically generated">
            <a:extLst>
              <a:ext uri="{FF2B5EF4-FFF2-40B4-BE49-F238E27FC236}">
                <a16:creationId xmlns:a16="http://schemas.microsoft.com/office/drawing/2014/main" id="{5CAA29FA-1A4C-7620-A13F-37BF61E4BD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47770" y="4523875"/>
            <a:ext cx="1956344" cy="2153720"/>
          </a:xfrm>
          <a:prstGeom prst="rect">
            <a:avLst/>
          </a:prstGeom>
        </p:spPr>
      </p:pic>
      <p:pic>
        <p:nvPicPr>
          <p:cNvPr id="48" name="Picture 47" descr="A butterfly with orange wings&#10;&#10;Description automatically generated">
            <a:extLst>
              <a:ext uri="{FF2B5EF4-FFF2-40B4-BE49-F238E27FC236}">
                <a16:creationId xmlns:a16="http://schemas.microsoft.com/office/drawing/2014/main" id="{BE42346F-29D8-1D02-7481-7849F14670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9456" y="1551078"/>
            <a:ext cx="697993" cy="673609"/>
          </a:xfrm>
          <a:prstGeom prst="rect">
            <a:avLst/>
          </a:prstGeom>
        </p:spPr>
      </p:pic>
      <p:pic>
        <p:nvPicPr>
          <p:cNvPr id="3" name="rewards dd">
            <a:hlinkClick r:id="" action="ppaction://media"/>
            <a:extLst>
              <a:ext uri="{FF2B5EF4-FFF2-40B4-BE49-F238E27FC236}">
                <a16:creationId xmlns:a16="http://schemas.microsoft.com/office/drawing/2014/main" id="{E2F69522-72EC-FB4D-2A30-D6DC46663C3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812281" y="5787464"/>
            <a:ext cx="730250" cy="730250"/>
          </a:xfrm>
          <a:prstGeom prst="rect">
            <a:avLst/>
          </a:prstGeom>
        </p:spPr>
      </p:pic>
      <p:grpSp>
        <p:nvGrpSpPr>
          <p:cNvPr id="7" name="Group 6">
            <a:extLst>
              <a:ext uri="{FF2B5EF4-FFF2-40B4-BE49-F238E27FC236}">
                <a16:creationId xmlns:a16="http://schemas.microsoft.com/office/drawing/2014/main" id="{83FB69D0-4A99-9F7A-032A-CD9D7ED26DD8}"/>
              </a:ext>
            </a:extLst>
          </p:cNvPr>
          <p:cNvGrpSpPr/>
          <p:nvPr/>
        </p:nvGrpSpPr>
        <p:grpSpPr>
          <a:xfrm>
            <a:off x="5081827" y="381857"/>
            <a:ext cx="2233382" cy="6182911"/>
            <a:chOff x="4818583" y="381857"/>
            <a:chExt cx="2233382" cy="6182911"/>
          </a:xfrm>
        </p:grpSpPr>
        <p:pic>
          <p:nvPicPr>
            <p:cNvPr id="15" name="Picture 14" descr="A screenshot of a menu&#10;&#10;Description automatically generated">
              <a:extLst>
                <a:ext uri="{FF2B5EF4-FFF2-40B4-BE49-F238E27FC236}">
                  <a16:creationId xmlns:a16="http://schemas.microsoft.com/office/drawing/2014/main" id="{59DB323B-83A8-4819-6E7E-E1359CAF2D67}"/>
                </a:ext>
              </a:extLst>
            </p:cNvPr>
            <p:cNvPicPr>
              <a:picLocks noChangeAspect="1"/>
            </p:cNvPicPr>
            <p:nvPr/>
          </p:nvPicPr>
          <p:blipFill rotWithShape="1">
            <a:blip r:embed="rId14">
              <a:extLst>
                <a:ext uri="{28A0092B-C50C-407E-A947-70E740481C1C}">
                  <a14:useLocalDpi xmlns:a14="http://schemas.microsoft.com/office/drawing/2010/main" val="0"/>
                </a:ext>
              </a:extLst>
            </a:blip>
            <a:srcRect l="57355" t="17082" r="10139" b="36404"/>
            <a:stretch/>
          </p:blipFill>
          <p:spPr>
            <a:xfrm>
              <a:off x="4818583" y="381857"/>
              <a:ext cx="2226512" cy="4123236"/>
            </a:xfrm>
            <a:prstGeom prst="rect">
              <a:avLst/>
            </a:prstGeom>
          </p:spPr>
        </p:pic>
        <p:pic>
          <p:nvPicPr>
            <p:cNvPr id="6" name="Picture 5" descr="A screenshot of a video game&#10;&#10;Description automatically generated">
              <a:extLst>
                <a:ext uri="{FF2B5EF4-FFF2-40B4-BE49-F238E27FC236}">
                  <a16:creationId xmlns:a16="http://schemas.microsoft.com/office/drawing/2014/main" id="{85C84F68-AA6D-495F-D8C4-10DFADA2C2F7}"/>
                </a:ext>
              </a:extLst>
            </p:cNvPr>
            <p:cNvPicPr>
              <a:picLocks noChangeAspect="1"/>
            </p:cNvPicPr>
            <p:nvPr/>
          </p:nvPicPr>
          <p:blipFill>
            <a:blip r:embed="rId15">
              <a:clrChange>
                <a:clrFrom>
                  <a:srgbClr val="5E24B8"/>
                </a:clrFrom>
                <a:clrTo>
                  <a:srgbClr val="5E24B8">
                    <a:alpha val="0"/>
                  </a:srgbClr>
                </a:clrTo>
              </a:clrChange>
              <a:alphaModFix/>
              <a:extLst>
                <a:ext uri="{BEBA8EAE-BF5A-486C-A8C5-ECC9F3942E4B}">
                  <a14:imgProps xmlns:a14="http://schemas.microsoft.com/office/drawing/2010/main">
                    <a14:imgLayer r:embed="rId16">
                      <a14:imgEffect>
                        <a14:sharpenSoften amount="100000"/>
                      </a14:imgEffect>
                    </a14:imgLayer>
                  </a14:imgProps>
                </a:ext>
                <a:ext uri="{28A0092B-C50C-407E-A947-70E740481C1C}">
                  <a14:useLocalDpi xmlns:a14="http://schemas.microsoft.com/office/drawing/2010/main" val="0"/>
                </a:ext>
              </a:extLst>
            </a:blip>
            <a:stretch>
              <a:fillRect/>
            </a:stretch>
          </p:blipFill>
          <p:spPr>
            <a:xfrm>
              <a:off x="4968636" y="4539714"/>
              <a:ext cx="2083329" cy="2025054"/>
            </a:xfrm>
            <a:prstGeom prst="roundRect">
              <a:avLst>
                <a:gd name="adj" fmla="val 8594"/>
              </a:avLst>
            </a:prstGeom>
            <a:noFill/>
            <a:ln w="9525">
              <a:solidFill>
                <a:srgbClr val="00B050"/>
              </a:solidFill>
            </a:ln>
            <a:effectLst/>
          </p:spPr>
        </p:pic>
      </p:grpSp>
    </p:spTree>
    <p:extLst>
      <p:ext uri="{BB962C8B-B14F-4D97-AF65-F5344CB8AC3E}">
        <p14:creationId xmlns:p14="http://schemas.microsoft.com/office/powerpoint/2010/main" val="1075862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Basis">
  <a:themeElements>
    <a:clrScheme name="GSGreen">
      <a:dk1>
        <a:sysClr val="windowText" lastClr="000000"/>
      </a:dk1>
      <a:lt1>
        <a:srgbClr val="FFFFFF"/>
      </a:lt1>
      <a:dk2>
        <a:srgbClr val="000000"/>
      </a:dk2>
      <a:lt2>
        <a:srgbClr val="FFFFFF"/>
      </a:lt2>
      <a:accent1>
        <a:srgbClr val="00B451"/>
      </a:accent1>
      <a:accent2>
        <a:srgbClr val="A8A8A8"/>
      </a:accent2>
      <a:accent3>
        <a:srgbClr val="00B451"/>
      </a:accent3>
      <a:accent4>
        <a:srgbClr val="00B451"/>
      </a:accent4>
      <a:accent5>
        <a:srgbClr val="00B451"/>
      </a:accent5>
      <a:accent6>
        <a:srgbClr val="00B451"/>
      </a:accent6>
      <a:hlink>
        <a:srgbClr val="000000"/>
      </a:hlink>
      <a:folHlink>
        <a:srgbClr val="000000"/>
      </a:folHlink>
    </a:clrScheme>
    <a:fontScheme name="Custom 1">
      <a:majorFont>
        <a:latin typeface="Girl Scout Text Medium"/>
        <a:ea typeface=""/>
        <a:cs typeface=""/>
      </a:majorFont>
      <a:minorFont>
        <a:latin typeface="Girl Scout Tex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5a82d19-1619-4c89-8be5-e7b195886c9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13DD9116B428446835A90DC482B7A77" ma:contentTypeVersion="16" ma:contentTypeDescription="Create a new document." ma:contentTypeScope="" ma:versionID="a358590177eb799ebd9d7c0727b31818">
  <xsd:schema xmlns:xsd="http://www.w3.org/2001/XMLSchema" xmlns:xs="http://www.w3.org/2001/XMLSchema" xmlns:p="http://schemas.microsoft.com/office/2006/metadata/properties" xmlns:ns3="b5a82d19-1619-4c89-8be5-e7b195886c9f" xmlns:ns4="b91a0942-bf07-47d4-9727-cb9f4e682f5a" targetNamespace="http://schemas.microsoft.com/office/2006/metadata/properties" ma:root="true" ma:fieldsID="079850bbb66f44ed8abe37e3bb5b468a" ns3:_="" ns4:_="">
    <xsd:import namespace="b5a82d19-1619-4c89-8be5-e7b195886c9f"/>
    <xsd:import namespace="b91a0942-bf07-47d4-9727-cb9f4e682f5a"/>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SystemTags" minOccurs="0"/>
                <xsd:element ref="ns3:MediaServiceSearchPropertie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a82d19-1619-4c89-8be5-e7b195886c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91a0942-bf07-47d4-9727-cb9f4e682f5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963788-9207-4F8A-93BC-44F0DED36BE9}">
  <ds:schemaRefs>
    <ds:schemaRef ds:uri="http://www.w3.org/XML/1998/namespace"/>
    <ds:schemaRef ds:uri="b91a0942-bf07-47d4-9727-cb9f4e682f5a"/>
    <ds:schemaRef ds:uri="http://purl.org/dc/terms/"/>
    <ds:schemaRef ds:uri="b5a82d19-1619-4c89-8be5-e7b195886c9f"/>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4CC6A102-BAF5-41E6-8CC9-06FDCEF0AA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a82d19-1619-4c89-8be5-e7b195886c9f"/>
    <ds:schemaRef ds:uri="b91a0942-bf07-47d4-9727-cb9f4e682f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4BCA56-BB75-4AEE-A928-D40E14297E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Basis</Template>
  <TotalTime>2733</TotalTime>
  <Words>1913</Words>
  <Application>Microsoft Macintosh PowerPoint</Application>
  <PresentationFormat>Widescreen</PresentationFormat>
  <Paragraphs>212</Paragraphs>
  <Slides>20</Slides>
  <Notes>20</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Calibri</vt:lpstr>
      <vt:lpstr>Cambria</vt:lpstr>
      <vt:lpstr>Corbel</vt:lpstr>
      <vt:lpstr>Girl Scout Text Book</vt:lpstr>
      <vt:lpstr>Girl Scout Text Medium</vt:lpstr>
      <vt:lpstr>Times New Roman</vt:lpstr>
      <vt:lpstr>Basis</vt:lpstr>
      <vt:lpstr>2025 Cookie Program Training </vt:lpstr>
      <vt:lpstr>PowerPoint Presentation</vt:lpstr>
      <vt:lpstr>Product Program Abbreviations</vt:lpstr>
      <vt:lpstr>2025 Cookie Program  Variety Line up</vt:lpstr>
      <vt:lpstr>GSHG cookies contain:</vt:lpstr>
      <vt:lpstr>5 Essential Skills learned through the Cookie Program</vt:lpstr>
      <vt:lpstr>PowerPoint Presentation</vt:lpstr>
      <vt:lpstr>Gift of Caring</vt:lpstr>
      <vt:lpstr>2025 Reward  Selections</vt:lpstr>
      <vt:lpstr>PowerPoint Presentation</vt:lpstr>
      <vt:lpstr>Program Credits</vt:lpstr>
      <vt:lpstr>Parent/Caregiver Tasks</vt:lpstr>
      <vt:lpstr>Marketing your Business</vt:lpstr>
      <vt:lpstr>Dates to Know for the  Parent/Caregiver</vt:lpstr>
      <vt:lpstr>Direct Delivery Process</vt:lpstr>
      <vt:lpstr>Rewards Process</vt:lpstr>
      <vt:lpstr>Helpful Reminders</vt:lpstr>
      <vt:lpstr>Resources</vt:lpstr>
      <vt:lpstr>Get to Know the  Product Program Team</vt:lpstr>
      <vt:lpstr>Thank you for being a Pand-tastic  GSHG Volunteer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Quiana Wizzart</dc:creator>
  <cp:lastModifiedBy>Rebecca Sandifer</cp:lastModifiedBy>
  <cp:revision>304</cp:revision>
  <dcterms:created xsi:type="dcterms:W3CDTF">2024-12-09T02:54:34Z</dcterms:created>
  <dcterms:modified xsi:type="dcterms:W3CDTF">2024-12-19T00:12:35Z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0x010100713DD9116B428446835A90DC482B7A77</vt:lpwstr>
  </property>
</Properties>
</file>