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267" r:id="rId6"/>
    <p:sldId id="304" r:id="rId7"/>
    <p:sldId id="305" r:id="rId8"/>
    <p:sldId id="306" r:id="rId9"/>
    <p:sldId id="275" r:id="rId10"/>
    <p:sldId id="276" r:id="rId11"/>
    <p:sldId id="289" r:id="rId12"/>
    <p:sldId id="298" r:id="rId13"/>
    <p:sldId id="277" r:id="rId14"/>
    <p:sldId id="263" r:id="rId15"/>
    <p:sldId id="303" r:id="rId16"/>
    <p:sldId id="312" r:id="rId17"/>
    <p:sldId id="293" r:id="rId18"/>
    <p:sldId id="313" r:id="rId19"/>
    <p:sldId id="311" r:id="rId20"/>
    <p:sldId id="281" r:id="rId21"/>
    <p:sldId id="310" r:id="rId22"/>
    <p:sldId id="282" r:id="rId23"/>
    <p:sldId id="315" r:id="rId24"/>
    <p:sldId id="314" r:id="rId25"/>
    <p:sldId id="307" r:id="rId26"/>
    <p:sldId id="308" r:id="rId27"/>
    <p:sldId id="30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6556" autoAdjust="0"/>
  </p:normalViewPr>
  <p:slideViewPr>
    <p:cSldViewPr snapToGrid="0">
      <p:cViewPr varScale="1">
        <p:scale>
          <a:sx n="116" d="100"/>
          <a:sy n="116" d="100"/>
        </p:scale>
        <p:origin x="39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_rels/data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C71636-D9A2-4128-9D79-F04470770A8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88FB60B-8C12-4062-8642-792C573B6497}">
      <dgm:prSet/>
      <dgm:spPr/>
      <dgm:t>
        <a:bodyPr/>
        <a:lstStyle/>
        <a:p>
          <a:r>
            <a:rPr lang="en-US" dirty="0">
              <a:latin typeface="Girl Scout Text Book" panose="02020003000000000000" pitchFamily="18" charset="0"/>
            </a:rPr>
            <a:t>IO – Initial Order</a:t>
          </a:r>
        </a:p>
      </dgm:t>
    </dgm:pt>
    <dgm:pt modelId="{CBF322FF-DE5E-4AC8-AD43-C6A293AE7CE9}" type="parTrans" cxnId="{EF964FDF-33DB-493C-85B0-01D1718B2361}">
      <dgm:prSet/>
      <dgm:spPr/>
      <dgm:t>
        <a:bodyPr/>
        <a:lstStyle/>
        <a:p>
          <a:endParaRPr lang="en-US"/>
        </a:p>
      </dgm:t>
    </dgm:pt>
    <dgm:pt modelId="{111A908E-8AE1-4CD9-8E7A-EB13EEEE7D3A}" type="sibTrans" cxnId="{EF964FDF-33DB-493C-85B0-01D1718B2361}">
      <dgm:prSet/>
      <dgm:spPr/>
      <dgm:t>
        <a:bodyPr/>
        <a:lstStyle/>
        <a:p>
          <a:endParaRPr lang="en-US"/>
        </a:p>
      </dgm:t>
    </dgm:pt>
    <dgm:pt modelId="{EB11CEC9-8C40-4C94-93B8-E42A1F7BB1A5}">
      <dgm:prSet/>
      <dgm:spPr/>
      <dgm:t>
        <a:bodyPr/>
        <a:lstStyle/>
        <a:p>
          <a:r>
            <a:rPr lang="en-US" dirty="0">
              <a:latin typeface="Girl Scout Text Book" panose="02020003000000000000" pitchFamily="18" charset="0"/>
            </a:rPr>
            <a:t>IRG/IRM-Individually Registered Member</a:t>
          </a:r>
        </a:p>
      </dgm:t>
    </dgm:pt>
    <dgm:pt modelId="{6A6E4B16-8E30-4D1C-9D9A-02DCCCC69BED}" type="parTrans" cxnId="{1ACA1770-A483-4C5E-9DA6-23504F7A07B2}">
      <dgm:prSet/>
      <dgm:spPr/>
      <dgm:t>
        <a:bodyPr/>
        <a:lstStyle/>
        <a:p>
          <a:endParaRPr lang="en-US"/>
        </a:p>
      </dgm:t>
    </dgm:pt>
    <dgm:pt modelId="{5B5EF51D-7B39-4E2B-AE7A-EF6FAFEE08E8}" type="sibTrans" cxnId="{1ACA1770-A483-4C5E-9DA6-23504F7A07B2}">
      <dgm:prSet/>
      <dgm:spPr/>
      <dgm:t>
        <a:bodyPr/>
        <a:lstStyle/>
        <a:p>
          <a:endParaRPr lang="en-US"/>
        </a:p>
      </dgm:t>
    </dgm:pt>
    <dgm:pt modelId="{94476850-C84B-4D9D-8EA6-44EA55A1673E}">
      <dgm:prSet/>
      <dgm:spPr/>
      <dgm:t>
        <a:bodyPr/>
        <a:lstStyle/>
        <a:p>
          <a:r>
            <a:rPr lang="en-US" dirty="0">
              <a:latin typeface="Girl Scout Text Book" panose="02020003000000000000" pitchFamily="18" charset="0"/>
            </a:rPr>
            <a:t>PGA – Per Girl Average</a:t>
          </a:r>
        </a:p>
      </dgm:t>
    </dgm:pt>
    <dgm:pt modelId="{000C07EE-3DC4-424D-A2DB-903C8CDBC9DC}" type="parTrans" cxnId="{3F32A2D1-FE40-45EB-B2F9-B2EB41A66201}">
      <dgm:prSet/>
      <dgm:spPr/>
      <dgm:t>
        <a:bodyPr/>
        <a:lstStyle/>
        <a:p>
          <a:endParaRPr lang="en-US"/>
        </a:p>
      </dgm:t>
    </dgm:pt>
    <dgm:pt modelId="{46A538FB-8FFC-4E53-88C3-168ACE175E02}" type="sibTrans" cxnId="{3F32A2D1-FE40-45EB-B2F9-B2EB41A66201}">
      <dgm:prSet/>
      <dgm:spPr/>
      <dgm:t>
        <a:bodyPr/>
        <a:lstStyle/>
        <a:p>
          <a:endParaRPr lang="en-US"/>
        </a:p>
      </dgm:t>
    </dgm:pt>
    <dgm:pt modelId="{2B2D7371-70BE-4E16-B7DC-28839BA87EBF}">
      <dgm:prSet/>
      <dgm:spPr/>
      <dgm:t>
        <a:bodyPr/>
        <a:lstStyle/>
        <a:p>
          <a:r>
            <a:rPr lang="en-US" dirty="0">
              <a:latin typeface="Girl Scout Text Book" panose="02020003000000000000" pitchFamily="18" charset="0"/>
            </a:rPr>
            <a:t>SU – Service Unit</a:t>
          </a:r>
        </a:p>
      </dgm:t>
    </dgm:pt>
    <dgm:pt modelId="{45D61D63-9CB4-4360-AB34-FA48C17CC117}" type="parTrans" cxnId="{9094DB9A-D50B-484A-B83D-F365A21DF967}">
      <dgm:prSet/>
      <dgm:spPr/>
      <dgm:t>
        <a:bodyPr/>
        <a:lstStyle/>
        <a:p>
          <a:endParaRPr lang="en-US"/>
        </a:p>
      </dgm:t>
    </dgm:pt>
    <dgm:pt modelId="{05FFDE37-9C9F-4E2E-8D9F-A0F8E2931E9D}" type="sibTrans" cxnId="{9094DB9A-D50B-484A-B83D-F365A21DF967}">
      <dgm:prSet/>
      <dgm:spPr/>
      <dgm:t>
        <a:bodyPr/>
        <a:lstStyle/>
        <a:p>
          <a:endParaRPr lang="en-US"/>
        </a:p>
      </dgm:t>
    </dgm:pt>
    <dgm:pt modelId="{4BE04F59-4DF7-481E-A45D-A034D2C7F601}">
      <dgm:prSet/>
      <dgm:spPr/>
      <dgm:t>
        <a:bodyPr/>
        <a:lstStyle/>
        <a:p>
          <a:r>
            <a:rPr lang="en-US" dirty="0">
              <a:latin typeface="Girl Scout Text Book" panose="02020003000000000000" pitchFamily="18" charset="0"/>
            </a:rPr>
            <a:t>RPPM– Regional Product Program Manager</a:t>
          </a:r>
        </a:p>
      </dgm:t>
    </dgm:pt>
    <dgm:pt modelId="{1300B08F-8A95-4F1F-AE38-77E5E2ECBC5E}" type="parTrans" cxnId="{FA0DBD9A-2617-4989-B6E2-153074EC11B0}">
      <dgm:prSet/>
      <dgm:spPr/>
      <dgm:t>
        <a:bodyPr/>
        <a:lstStyle/>
        <a:p>
          <a:endParaRPr lang="en-US"/>
        </a:p>
      </dgm:t>
    </dgm:pt>
    <dgm:pt modelId="{224AABD2-587F-48D1-AD8E-C44269D8BEE0}" type="sibTrans" cxnId="{FA0DBD9A-2617-4989-B6E2-153074EC11B0}">
      <dgm:prSet/>
      <dgm:spPr/>
      <dgm:t>
        <a:bodyPr/>
        <a:lstStyle/>
        <a:p>
          <a:endParaRPr lang="en-US"/>
        </a:p>
      </dgm:t>
    </dgm:pt>
    <dgm:pt modelId="{036BD1FB-3454-4B2B-81A2-807DEBF2DA0D}">
      <dgm:prSet/>
      <dgm:spPr/>
      <dgm:t>
        <a:bodyPr/>
        <a:lstStyle/>
        <a:p>
          <a:r>
            <a:rPr lang="en-US" dirty="0">
              <a:latin typeface="Girl Scout Text Book" panose="02020003000000000000" pitchFamily="18" charset="0"/>
            </a:rPr>
            <a:t>GOC – Gift of Caring</a:t>
          </a:r>
        </a:p>
      </dgm:t>
    </dgm:pt>
    <dgm:pt modelId="{5C55EC2A-0D4E-42C6-ACDA-AB88ECBCCA01}" type="parTrans" cxnId="{46A660D1-B545-41D7-90A3-A82B207CD927}">
      <dgm:prSet/>
      <dgm:spPr/>
      <dgm:t>
        <a:bodyPr/>
        <a:lstStyle/>
        <a:p>
          <a:endParaRPr lang="en-US"/>
        </a:p>
      </dgm:t>
    </dgm:pt>
    <dgm:pt modelId="{943B7256-70C4-47ED-ABFC-6C288C81BB9A}" type="sibTrans" cxnId="{46A660D1-B545-41D7-90A3-A82B207CD927}">
      <dgm:prSet/>
      <dgm:spPr/>
      <dgm:t>
        <a:bodyPr/>
        <a:lstStyle/>
        <a:p>
          <a:endParaRPr lang="en-US"/>
        </a:p>
      </dgm:t>
    </dgm:pt>
    <dgm:pt modelId="{925917FD-E7D8-41B4-A66C-ABA4AFBFE745}">
      <dgm:prSet/>
      <dgm:spPr/>
      <dgm:t>
        <a:bodyPr/>
        <a:lstStyle/>
        <a:p>
          <a:r>
            <a:rPr lang="en-US" dirty="0">
              <a:latin typeface="Girl Scout Text Book" panose="02020003000000000000" pitchFamily="18" charset="0"/>
            </a:rPr>
            <a:t>JFRC – Juliette Funds Request Committee</a:t>
          </a:r>
        </a:p>
      </dgm:t>
    </dgm:pt>
    <dgm:pt modelId="{485FA9B9-DE3C-4CFF-8762-3A448267E1A9}" type="parTrans" cxnId="{3EE19AAB-7BDA-43A4-B520-309D8B82B1D7}">
      <dgm:prSet/>
      <dgm:spPr/>
      <dgm:t>
        <a:bodyPr/>
        <a:lstStyle/>
        <a:p>
          <a:endParaRPr lang="en-US"/>
        </a:p>
      </dgm:t>
    </dgm:pt>
    <dgm:pt modelId="{3F0492BE-CE0F-4009-96F3-FFC1778CB93A}" type="sibTrans" cxnId="{3EE19AAB-7BDA-43A4-B520-309D8B82B1D7}">
      <dgm:prSet/>
      <dgm:spPr/>
      <dgm:t>
        <a:bodyPr/>
        <a:lstStyle/>
        <a:p>
          <a:endParaRPr lang="en-US"/>
        </a:p>
      </dgm:t>
    </dgm:pt>
    <dgm:pt modelId="{09E2F755-72AD-4A8F-8A84-FDA17DDF8609}" type="pres">
      <dgm:prSet presAssocID="{BDC71636-D9A2-4128-9D79-F04470770A80}" presName="vert0" presStyleCnt="0">
        <dgm:presLayoutVars>
          <dgm:dir/>
          <dgm:animOne val="branch"/>
          <dgm:animLvl val="lvl"/>
        </dgm:presLayoutVars>
      </dgm:prSet>
      <dgm:spPr/>
    </dgm:pt>
    <dgm:pt modelId="{389DEA62-26B9-4DFC-A041-AC8B3CCBE471}" type="pres">
      <dgm:prSet presAssocID="{036BD1FB-3454-4B2B-81A2-807DEBF2DA0D}" presName="thickLine" presStyleLbl="alignNode1" presStyleIdx="0" presStyleCnt="7"/>
      <dgm:spPr/>
    </dgm:pt>
    <dgm:pt modelId="{8D3204EE-599F-451F-9981-1A69B36821DC}" type="pres">
      <dgm:prSet presAssocID="{036BD1FB-3454-4B2B-81A2-807DEBF2DA0D}" presName="horz1" presStyleCnt="0"/>
      <dgm:spPr/>
    </dgm:pt>
    <dgm:pt modelId="{51C0CC9B-B258-4179-A0D7-9A117DBEB704}" type="pres">
      <dgm:prSet presAssocID="{036BD1FB-3454-4B2B-81A2-807DEBF2DA0D}" presName="tx1" presStyleLbl="revTx" presStyleIdx="0" presStyleCnt="7"/>
      <dgm:spPr/>
    </dgm:pt>
    <dgm:pt modelId="{4B2396DC-4B6E-442B-A23E-C3B86438A118}" type="pres">
      <dgm:prSet presAssocID="{036BD1FB-3454-4B2B-81A2-807DEBF2DA0D}" presName="vert1" presStyleCnt="0"/>
      <dgm:spPr/>
    </dgm:pt>
    <dgm:pt modelId="{4672B0CE-374D-496B-9800-223AF637EC35}" type="pres">
      <dgm:prSet presAssocID="{788FB60B-8C12-4062-8642-792C573B6497}" presName="thickLine" presStyleLbl="alignNode1" presStyleIdx="1" presStyleCnt="7"/>
      <dgm:spPr/>
    </dgm:pt>
    <dgm:pt modelId="{F92719EA-2C55-425B-AD31-3E218314136B}" type="pres">
      <dgm:prSet presAssocID="{788FB60B-8C12-4062-8642-792C573B6497}" presName="horz1" presStyleCnt="0"/>
      <dgm:spPr/>
    </dgm:pt>
    <dgm:pt modelId="{1B7D9C3C-B405-4AA6-A5E1-1E37C07CC385}" type="pres">
      <dgm:prSet presAssocID="{788FB60B-8C12-4062-8642-792C573B6497}" presName="tx1" presStyleLbl="revTx" presStyleIdx="1" presStyleCnt="7"/>
      <dgm:spPr/>
    </dgm:pt>
    <dgm:pt modelId="{A2A72D3F-38D3-4266-BB64-825729110C22}" type="pres">
      <dgm:prSet presAssocID="{788FB60B-8C12-4062-8642-792C573B6497}" presName="vert1" presStyleCnt="0"/>
      <dgm:spPr/>
    </dgm:pt>
    <dgm:pt modelId="{AF8DAE59-6714-488F-A6AF-21E9C7EDEB34}" type="pres">
      <dgm:prSet presAssocID="{EB11CEC9-8C40-4C94-93B8-E42A1F7BB1A5}" presName="thickLine" presStyleLbl="alignNode1" presStyleIdx="2" presStyleCnt="7"/>
      <dgm:spPr/>
    </dgm:pt>
    <dgm:pt modelId="{E1347DC2-13F1-49C0-837F-CCE727AE72E8}" type="pres">
      <dgm:prSet presAssocID="{EB11CEC9-8C40-4C94-93B8-E42A1F7BB1A5}" presName="horz1" presStyleCnt="0"/>
      <dgm:spPr/>
    </dgm:pt>
    <dgm:pt modelId="{EC6F957A-183E-4451-80F6-7153952EECB2}" type="pres">
      <dgm:prSet presAssocID="{EB11CEC9-8C40-4C94-93B8-E42A1F7BB1A5}" presName="tx1" presStyleLbl="revTx" presStyleIdx="2" presStyleCnt="7"/>
      <dgm:spPr/>
    </dgm:pt>
    <dgm:pt modelId="{EEE2CC18-E2D3-4B3F-90C2-5113684FA08F}" type="pres">
      <dgm:prSet presAssocID="{EB11CEC9-8C40-4C94-93B8-E42A1F7BB1A5}" presName="vert1" presStyleCnt="0"/>
      <dgm:spPr/>
    </dgm:pt>
    <dgm:pt modelId="{6984BF7B-C605-4E71-A50D-460640A8E6A0}" type="pres">
      <dgm:prSet presAssocID="{925917FD-E7D8-41B4-A66C-ABA4AFBFE745}" presName="thickLine" presStyleLbl="alignNode1" presStyleIdx="3" presStyleCnt="7"/>
      <dgm:spPr/>
    </dgm:pt>
    <dgm:pt modelId="{87C608CD-F200-414B-84CF-BEBB6F3A14D0}" type="pres">
      <dgm:prSet presAssocID="{925917FD-E7D8-41B4-A66C-ABA4AFBFE745}" presName="horz1" presStyleCnt="0"/>
      <dgm:spPr/>
    </dgm:pt>
    <dgm:pt modelId="{787DE927-BA25-453C-8608-7A1ABD6C8B5B}" type="pres">
      <dgm:prSet presAssocID="{925917FD-E7D8-41B4-A66C-ABA4AFBFE745}" presName="tx1" presStyleLbl="revTx" presStyleIdx="3" presStyleCnt="7"/>
      <dgm:spPr/>
    </dgm:pt>
    <dgm:pt modelId="{445E1675-0FC5-4DA5-AB75-97233A6EC84D}" type="pres">
      <dgm:prSet presAssocID="{925917FD-E7D8-41B4-A66C-ABA4AFBFE745}" presName="vert1" presStyleCnt="0"/>
      <dgm:spPr/>
    </dgm:pt>
    <dgm:pt modelId="{26FC7B75-7471-4EB1-B503-D35AE5EC4049}" type="pres">
      <dgm:prSet presAssocID="{94476850-C84B-4D9D-8EA6-44EA55A1673E}" presName="thickLine" presStyleLbl="alignNode1" presStyleIdx="4" presStyleCnt="7"/>
      <dgm:spPr/>
    </dgm:pt>
    <dgm:pt modelId="{58C3BF51-48FE-4214-BA8F-FC77C31343B1}" type="pres">
      <dgm:prSet presAssocID="{94476850-C84B-4D9D-8EA6-44EA55A1673E}" presName="horz1" presStyleCnt="0"/>
      <dgm:spPr/>
    </dgm:pt>
    <dgm:pt modelId="{216E0787-1AF5-45E3-9EC2-A4D717C0F9CC}" type="pres">
      <dgm:prSet presAssocID="{94476850-C84B-4D9D-8EA6-44EA55A1673E}" presName="tx1" presStyleLbl="revTx" presStyleIdx="4" presStyleCnt="7"/>
      <dgm:spPr/>
    </dgm:pt>
    <dgm:pt modelId="{6B9A744C-6469-4858-9A24-F1CB776E592F}" type="pres">
      <dgm:prSet presAssocID="{94476850-C84B-4D9D-8EA6-44EA55A1673E}" presName="vert1" presStyleCnt="0"/>
      <dgm:spPr/>
    </dgm:pt>
    <dgm:pt modelId="{B90DBDDC-FA2E-410E-8D81-172570A11F8E}" type="pres">
      <dgm:prSet presAssocID="{2B2D7371-70BE-4E16-B7DC-28839BA87EBF}" presName="thickLine" presStyleLbl="alignNode1" presStyleIdx="5" presStyleCnt="7"/>
      <dgm:spPr/>
    </dgm:pt>
    <dgm:pt modelId="{34541BF9-1624-4F32-A7D9-A0777485B2D5}" type="pres">
      <dgm:prSet presAssocID="{2B2D7371-70BE-4E16-B7DC-28839BA87EBF}" presName="horz1" presStyleCnt="0"/>
      <dgm:spPr/>
    </dgm:pt>
    <dgm:pt modelId="{5996460C-DB64-422E-BB6C-593229E34F01}" type="pres">
      <dgm:prSet presAssocID="{2B2D7371-70BE-4E16-B7DC-28839BA87EBF}" presName="tx1" presStyleLbl="revTx" presStyleIdx="5" presStyleCnt="7"/>
      <dgm:spPr/>
    </dgm:pt>
    <dgm:pt modelId="{8837774A-4D88-437F-A7F1-270028D3875E}" type="pres">
      <dgm:prSet presAssocID="{2B2D7371-70BE-4E16-B7DC-28839BA87EBF}" presName="vert1" presStyleCnt="0"/>
      <dgm:spPr/>
    </dgm:pt>
    <dgm:pt modelId="{AD78EDBA-0C86-4A35-B34C-1F496A5DA6F3}" type="pres">
      <dgm:prSet presAssocID="{4BE04F59-4DF7-481E-A45D-A034D2C7F601}" presName="thickLine" presStyleLbl="alignNode1" presStyleIdx="6" presStyleCnt="7"/>
      <dgm:spPr/>
    </dgm:pt>
    <dgm:pt modelId="{9FF7D204-439E-49F8-8E1D-75A7958BCA40}" type="pres">
      <dgm:prSet presAssocID="{4BE04F59-4DF7-481E-A45D-A034D2C7F601}" presName="horz1" presStyleCnt="0"/>
      <dgm:spPr/>
    </dgm:pt>
    <dgm:pt modelId="{439A9B2B-43EA-4729-AED9-E02D1E98B5D5}" type="pres">
      <dgm:prSet presAssocID="{4BE04F59-4DF7-481E-A45D-A034D2C7F601}" presName="tx1" presStyleLbl="revTx" presStyleIdx="6" presStyleCnt="7"/>
      <dgm:spPr/>
    </dgm:pt>
    <dgm:pt modelId="{EC78DB00-0628-44B9-95AC-4ACB4D6052DE}" type="pres">
      <dgm:prSet presAssocID="{4BE04F59-4DF7-481E-A45D-A034D2C7F601}" presName="vert1" presStyleCnt="0"/>
      <dgm:spPr/>
    </dgm:pt>
  </dgm:ptLst>
  <dgm:cxnLst>
    <dgm:cxn modelId="{1DD04500-8177-494C-9A13-039052BD52F2}" type="presOf" srcId="{788FB60B-8C12-4062-8642-792C573B6497}" destId="{1B7D9C3C-B405-4AA6-A5E1-1E37C07CC385}" srcOrd="0" destOrd="0" presId="urn:microsoft.com/office/officeart/2008/layout/LinedList"/>
    <dgm:cxn modelId="{55ACDA17-672F-418E-BA78-0755917FE57F}" type="presOf" srcId="{925917FD-E7D8-41B4-A66C-ABA4AFBFE745}" destId="{787DE927-BA25-453C-8608-7A1ABD6C8B5B}" srcOrd="0" destOrd="0" presId="urn:microsoft.com/office/officeart/2008/layout/LinedList"/>
    <dgm:cxn modelId="{C3732929-44A7-4E3B-865E-932E90085290}" type="presOf" srcId="{2B2D7371-70BE-4E16-B7DC-28839BA87EBF}" destId="{5996460C-DB64-422E-BB6C-593229E34F01}" srcOrd="0" destOrd="0" presId="urn:microsoft.com/office/officeart/2008/layout/LinedList"/>
    <dgm:cxn modelId="{1DA4E339-B806-4716-A90E-7705B346EFD6}" type="presOf" srcId="{036BD1FB-3454-4B2B-81A2-807DEBF2DA0D}" destId="{51C0CC9B-B258-4179-A0D7-9A117DBEB704}" srcOrd="0" destOrd="0" presId="urn:microsoft.com/office/officeart/2008/layout/LinedList"/>
    <dgm:cxn modelId="{4826D549-B670-4DAA-A16C-4BBF891289BE}" type="presOf" srcId="{BDC71636-D9A2-4128-9D79-F04470770A80}" destId="{09E2F755-72AD-4A8F-8A84-FDA17DDF8609}" srcOrd="0" destOrd="0" presId="urn:microsoft.com/office/officeart/2008/layout/LinedList"/>
    <dgm:cxn modelId="{1ACA1770-A483-4C5E-9DA6-23504F7A07B2}" srcId="{BDC71636-D9A2-4128-9D79-F04470770A80}" destId="{EB11CEC9-8C40-4C94-93B8-E42A1F7BB1A5}" srcOrd="2" destOrd="0" parTransId="{6A6E4B16-8E30-4D1C-9D9A-02DCCCC69BED}" sibTransId="{5B5EF51D-7B39-4E2B-AE7A-EF6FAFEE08E8}"/>
    <dgm:cxn modelId="{403C0A94-C4A0-4982-9CAB-FF7C4A02BC34}" type="presOf" srcId="{94476850-C84B-4D9D-8EA6-44EA55A1673E}" destId="{216E0787-1AF5-45E3-9EC2-A4D717C0F9CC}" srcOrd="0" destOrd="0" presId="urn:microsoft.com/office/officeart/2008/layout/LinedList"/>
    <dgm:cxn modelId="{FA0DBD9A-2617-4989-B6E2-153074EC11B0}" srcId="{BDC71636-D9A2-4128-9D79-F04470770A80}" destId="{4BE04F59-4DF7-481E-A45D-A034D2C7F601}" srcOrd="6" destOrd="0" parTransId="{1300B08F-8A95-4F1F-AE38-77E5E2ECBC5E}" sibTransId="{224AABD2-587F-48D1-AD8E-C44269D8BEE0}"/>
    <dgm:cxn modelId="{9094DB9A-D50B-484A-B83D-F365A21DF967}" srcId="{BDC71636-D9A2-4128-9D79-F04470770A80}" destId="{2B2D7371-70BE-4E16-B7DC-28839BA87EBF}" srcOrd="5" destOrd="0" parTransId="{45D61D63-9CB4-4360-AB34-FA48C17CC117}" sibTransId="{05FFDE37-9C9F-4E2E-8D9F-A0F8E2931E9D}"/>
    <dgm:cxn modelId="{3EE19AAB-7BDA-43A4-B520-309D8B82B1D7}" srcId="{BDC71636-D9A2-4128-9D79-F04470770A80}" destId="{925917FD-E7D8-41B4-A66C-ABA4AFBFE745}" srcOrd="3" destOrd="0" parTransId="{485FA9B9-DE3C-4CFF-8762-3A448267E1A9}" sibTransId="{3F0492BE-CE0F-4009-96F3-FFC1778CB93A}"/>
    <dgm:cxn modelId="{F8F8BDB1-3E55-4716-8569-D8CBBB1B2A5E}" type="presOf" srcId="{EB11CEC9-8C40-4C94-93B8-E42A1F7BB1A5}" destId="{EC6F957A-183E-4451-80F6-7153952EECB2}" srcOrd="0" destOrd="0" presId="urn:microsoft.com/office/officeart/2008/layout/LinedList"/>
    <dgm:cxn modelId="{46A660D1-B545-41D7-90A3-A82B207CD927}" srcId="{BDC71636-D9A2-4128-9D79-F04470770A80}" destId="{036BD1FB-3454-4B2B-81A2-807DEBF2DA0D}" srcOrd="0" destOrd="0" parTransId="{5C55EC2A-0D4E-42C6-ACDA-AB88ECBCCA01}" sibTransId="{943B7256-70C4-47ED-ABFC-6C288C81BB9A}"/>
    <dgm:cxn modelId="{3F32A2D1-FE40-45EB-B2F9-B2EB41A66201}" srcId="{BDC71636-D9A2-4128-9D79-F04470770A80}" destId="{94476850-C84B-4D9D-8EA6-44EA55A1673E}" srcOrd="4" destOrd="0" parTransId="{000C07EE-3DC4-424D-A2DB-903C8CDBC9DC}" sibTransId="{46A538FB-8FFC-4E53-88C3-168ACE175E02}"/>
    <dgm:cxn modelId="{EF964FDF-33DB-493C-85B0-01D1718B2361}" srcId="{BDC71636-D9A2-4128-9D79-F04470770A80}" destId="{788FB60B-8C12-4062-8642-792C573B6497}" srcOrd="1" destOrd="0" parTransId="{CBF322FF-DE5E-4AC8-AD43-C6A293AE7CE9}" sibTransId="{111A908E-8AE1-4CD9-8E7A-EB13EEEE7D3A}"/>
    <dgm:cxn modelId="{F6BE96E0-54A8-4B12-928E-8A5015931A97}" type="presOf" srcId="{4BE04F59-4DF7-481E-A45D-A034D2C7F601}" destId="{439A9B2B-43EA-4729-AED9-E02D1E98B5D5}" srcOrd="0" destOrd="0" presId="urn:microsoft.com/office/officeart/2008/layout/LinedList"/>
    <dgm:cxn modelId="{6DE33FB4-4A9B-4D5C-AFAF-8C29A16FCBE3}" type="presParOf" srcId="{09E2F755-72AD-4A8F-8A84-FDA17DDF8609}" destId="{389DEA62-26B9-4DFC-A041-AC8B3CCBE471}" srcOrd="0" destOrd="0" presId="urn:microsoft.com/office/officeart/2008/layout/LinedList"/>
    <dgm:cxn modelId="{8032E2FE-1E41-42B6-A94D-ADF69A9A6407}" type="presParOf" srcId="{09E2F755-72AD-4A8F-8A84-FDA17DDF8609}" destId="{8D3204EE-599F-451F-9981-1A69B36821DC}" srcOrd="1" destOrd="0" presId="urn:microsoft.com/office/officeart/2008/layout/LinedList"/>
    <dgm:cxn modelId="{254EB4A9-26FA-4196-B3C7-0190AE3EE7E7}" type="presParOf" srcId="{8D3204EE-599F-451F-9981-1A69B36821DC}" destId="{51C0CC9B-B258-4179-A0D7-9A117DBEB704}" srcOrd="0" destOrd="0" presId="urn:microsoft.com/office/officeart/2008/layout/LinedList"/>
    <dgm:cxn modelId="{B5C60C7A-500C-4408-9D09-18E88E727EB1}" type="presParOf" srcId="{8D3204EE-599F-451F-9981-1A69B36821DC}" destId="{4B2396DC-4B6E-442B-A23E-C3B86438A118}" srcOrd="1" destOrd="0" presId="urn:microsoft.com/office/officeart/2008/layout/LinedList"/>
    <dgm:cxn modelId="{B640A0FC-571B-4D19-AC67-EBB30A212436}" type="presParOf" srcId="{09E2F755-72AD-4A8F-8A84-FDA17DDF8609}" destId="{4672B0CE-374D-496B-9800-223AF637EC35}" srcOrd="2" destOrd="0" presId="urn:microsoft.com/office/officeart/2008/layout/LinedList"/>
    <dgm:cxn modelId="{53F06A27-2CA0-4588-BF31-0C2262D55575}" type="presParOf" srcId="{09E2F755-72AD-4A8F-8A84-FDA17DDF8609}" destId="{F92719EA-2C55-425B-AD31-3E218314136B}" srcOrd="3" destOrd="0" presId="urn:microsoft.com/office/officeart/2008/layout/LinedList"/>
    <dgm:cxn modelId="{C106B331-4704-4B88-B37E-7BCBD2349E91}" type="presParOf" srcId="{F92719EA-2C55-425B-AD31-3E218314136B}" destId="{1B7D9C3C-B405-4AA6-A5E1-1E37C07CC385}" srcOrd="0" destOrd="0" presId="urn:microsoft.com/office/officeart/2008/layout/LinedList"/>
    <dgm:cxn modelId="{3CFFC11E-5D54-45C6-9D9D-E294B90FDE36}" type="presParOf" srcId="{F92719EA-2C55-425B-AD31-3E218314136B}" destId="{A2A72D3F-38D3-4266-BB64-825729110C22}" srcOrd="1" destOrd="0" presId="urn:microsoft.com/office/officeart/2008/layout/LinedList"/>
    <dgm:cxn modelId="{A676D597-AE28-40CF-80DD-43E611702D64}" type="presParOf" srcId="{09E2F755-72AD-4A8F-8A84-FDA17DDF8609}" destId="{AF8DAE59-6714-488F-A6AF-21E9C7EDEB34}" srcOrd="4" destOrd="0" presId="urn:microsoft.com/office/officeart/2008/layout/LinedList"/>
    <dgm:cxn modelId="{8770ECD1-EF8D-424B-9112-EBCB6FFADE3D}" type="presParOf" srcId="{09E2F755-72AD-4A8F-8A84-FDA17DDF8609}" destId="{E1347DC2-13F1-49C0-837F-CCE727AE72E8}" srcOrd="5" destOrd="0" presId="urn:microsoft.com/office/officeart/2008/layout/LinedList"/>
    <dgm:cxn modelId="{F14B2AF8-659D-4091-816D-CE0E18C799C8}" type="presParOf" srcId="{E1347DC2-13F1-49C0-837F-CCE727AE72E8}" destId="{EC6F957A-183E-4451-80F6-7153952EECB2}" srcOrd="0" destOrd="0" presId="urn:microsoft.com/office/officeart/2008/layout/LinedList"/>
    <dgm:cxn modelId="{2963433A-8E0A-4B56-B826-2EF44FD7D214}" type="presParOf" srcId="{E1347DC2-13F1-49C0-837F-CCE727AE72E8}" destId="{EEE2CC18-E2D3-4B3F-90C2-5113684FA08F}" srcOrd="1" destOrd="0" presId="urn:microsoft.com/office/officeart/2008/layout/LinedList"/>
    <dgm:cxn modelId="{F68AB9F7-9497-4F61-A401-E3CB48175AFE}" type="presParOf" srcId="{09E2F755-72AD-4A8F-8A84-FDA17DDF8609}" destId="{6984BF7B-C605-4E71-A50D-460640A8E6A0}" srcOrd="6" destOrd="0" presId="urn:microsoft.com/office/officeart/2008/layout/LinedList"/>
    <dgm:cxn modelId="{188F4564-4007-4796-809E-01F83B78E9DC}" type="presParOf" srcId="{09E2F755-72AD-4A8F-8A84-FDA17DDF8609}" destId="{87C608CD-F200-414B-84CF-BEBB6F3A14D0}" srcOrd="7" destOrd="0" presId="urn:microsoft.com/office/officeart/2008/layout/LinedList"/>
    <dgm:cxn modelId="{769D0340-E7FC-4310-A96E-63C8BA3AB8A5}" type="presParOf" srcId="{87C608CD-F200-414B-84CF-BEBB6F3A14D0}" destId="{787DE927-BA25-453C-8608-7A1ABD6C8B5B}" srcOrd="0" destOrd="0" presId="urn:microsoft.com/office/officeart/2008/layout/LinedList"/>
    <dgm:cxn modelId="{275A6479-9CC1-4FA4-BF54-D170AC3AB860}" type="presParOf" srcId="{87C608CD-F200-414B-84CF-BEBB6F3A14D0}" destId="{445E1675-0FC5-4DA5-AB75-97233A6EC84D}" srcOrd="1" destOrd="0" presId="urn:microsoft.com/office/officeart/2008/layout/LinedList"/>
    <dgm:cxn modelId="{019FA59D-A8D9-4A5D-B075-33CCAD97FDEC}" type="presParOf" srcId="{09E2F755-72AD-4A8F-8A84-FDA17DDF8609}" destId="{26FC7B75-7471-4EB1-B503-D35AE5EC4049}" srcOrd="8" destOrd="0" presId="urn:microsoft.com/office/officeart/2008/layout/LinedList"/>
    <dgm:cxn modelId="{69CC69E9-E1D1-48A9-9527-453FC1F14C7B}" type="presParOf" srcId="{09E2F755-72AD-4A8F-8A84-FDA17DDF8609}" destId="{58C3BF51-48FE-4214-BA8F-FC77C31343B1}" srcOrd="9" destOrd="0" presId="urn:microsoft.com/office/officeart/2008/layout/LinedList"/>
    <dgm:cxn modelId="{346025F2-8870-4262-9366-A7952057A272}" type="presParOf" srcId="{58C3BF51-48FE-4214-BA8F-FC77C31343B1}" destId="{216E0787-1AF5-45E3-9EC2-A4D717C0F9CC}" srcOrd="0" destOrd="0" presId="urn:microsoft.com/office/officeart/2008/layout/LinedList"/>
    <dgm:cxn modelId="{9C373882-9C71-412F-9CBB-B495EE784B51}" type="presParOf" srcId="{58C3BF51-48FE-4214-BA8F-FC77C31343B1}" destId="{6B9A744C-6469-4858-9A24-F1CB776E592F}" srcOrd="1" destOrd="0" presId="urn:microsoft.com/office/officeart/2008/layout/LinedList"/>
    <dgm:cxn modelId="{5BBFB1E7-3DAB-4575-8D05-C5287003DCCA}" type="presParOf" srcId="{09E2F755-72AD-4A8F-8A84-FDA17DDF8609}" destId="{B90DBDDC-FA2E-410E-8D81-172570A11F8E}" srcOrd="10" destOrd="0" presId="urn:microsoft.com/office/officeart/2008/layout/LinedList"/>
    <dgm:cxn modelId="{408FF299-98B8-4F97-A305-9712EE28E4F2}" type="presParOf" srcId="{09E2F755-72AD-4A8F-8A84-FDA17DDF8609}" destId="{34541BF9-1624-4F32-A7D9-A0777485B2D5}" srcOrd="11" destOrd="0" presId="urn:microsoft.com/office/officeart/2008/layout/LinedList"/>
    <dgm:cxn modelId="{136F4F04-FE4D-4EBE-9746-C91A2C2CE4CA}" type="presParOf" srcId="{34541BF9-1624-4F32-A7D9-A0777485B2D5}" destId="{5996460C-DB64-422E-BB6C-593229E34F01}" srcOrd="0" destOrd="0" presId="urn:microsoft.com/office/officeart/2008/layout/LinedList"/>
    <dgm:cxn modelId="{4607126F-9D1C-4B6C-8585-9B8C028E9334}" type="presParOf" srcId="{34541BF9-1624-4F32-A7D9-A0777485B2D5}" destId="{8837774A-4D88-437F-A7F1-270028D3875E}" srcOrd="1" destOrd="0" presId="urn:microsoft.com/office/officeart/2008/layout/LinedList"/>
    <dgm:cxn modelId="{17531E0A-D9B6-4EDE-AB10-8893B9B568F2}" type="presParOf" srcId="{09E2F755-72AD-4A8F-8A84-FDA17DDF8609}" destId="{AD78EDBA-0C86-4A35-B34C-1F496A5DA6F3}" srcOrd="12" destOrd="0" presId="urn:microsoft.com/office/officeart/2008/layout/LinedList"/>
    <dgm:cxn modelId="{A2AC7229-0D64-4EB5-A9F0-CEE13779051E}" type="presParOf" srcId="{09E2F755-72AD-4A8F-8A84-FDA17DDF8609}" destId="{9FF7D204-439E-49F8-8E1D-75A7958BCA40}" srcOrd="13" destOrd="0" presId="urn:microsoft.com/office/officeart/2008/layout/LinedList"/>
    <dgm:cxn modelId="{9C7F574A-6212-493F-910F-7A0BED2A362D}" type="presParOf" srcId="{9FF7D204-439E-49F8-8E1D-75A7958BCA40}" destId="{439A9B2B-43EA-4729-AED9-E02D1E98B5D5}" srcOrd="0" destOrd="0" presId="urn:microsoft.com/office/officeart/2008/layout/LinedList"/>
    <dgm:cxn modelId="{AACCC40B-1009-4892-8FBB-B6E08B18390D}" type="presParOf" srcId="{9FF7D204-439E-49F8-8E1D-75A7958BCA40}" destId="{EC78DB00-0628-44B9-95AC-4ACB4D6052DE}"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78C508-7B79-42E8-94C0-517D8E097F78}" type="doc">
      <dgm:prSet loTypeId="urn:microsoft.com/office/officeart/2005/8/layout/vProcess5" loCatId="process" qsTypeId="urn:microsoft.com/office/officeart/2005/8/quickstyle/simple2" qsCatId="simple" csTypeId="urn:microsoft.com/office/officeart/2005/8/colors/colorful2" csCatId="colorful" phldr="1"/>
      <dgm:spPr/>
      <dgm:t>
        <a:bodyPr/>
        <a:lstStyle/>
        <a:p>
          <a:endParaRPr lang="en-US"/>
        </a:p>
      </dgm:t>
    </dgm:pt>
    <dgm:pt modelId="{DF3E4559-1285-441B-B647-95BAAC71C8CB}">
      <dgm:prSet/>
      <dgm:spPr/>
      <dgm:t>
        <a:bodyPr/>
        <a:lstStyle/>
        <a:p>
          <a:r>
            <a:rPr lang="en-US" dirty="0">
              <a:solidFill>
                <a:schemeClr val="tx1"/>
              </a:solidFill>
              <a:latin typeface="Girl Scout Text Book" panose="02020003000000000000" pitchFamily="18" charset="0"/>
            </a:rPr>
            <a:t>Individually registered (not attached to a troop)</a:t>
          </a:r>
        </a:p>
      </dgm:t>
    </dgm:pt>
    <dgm:pt modelId="{1CC576A6-B8D2-4764-BC4D-2E2453AC3D8A}" type="parTrans" cxnId="{6DAC50A7-13A4-4CB8-B3FE-E1BECBF7F0CA}">
      <dgm:prSet/>
      <dgm:spPr/>
      <dgm:t>
        <a:bodyPr/>
        <a:lstStyle/>
        <a:p>
          <a:endParaRPr lang="en-US"/>
        </a:p>
      </dgm:t>
    </dgm:pt>
    <dgm:pt modelId="{3C2F56DC-147A-4ED3-B743-EABFE26C274B}" type="sibTrans" cxnId="{6DAC50A7-13A4-4CB8-B3FE-E1BECBF7F0CA}">
      <dgm:prSet/>
      <dgm:spPr/>
      <dgm:t>
        <a:bodyPr/>
        <a:lstStyle/>
        <a:p>
          <a:endParaRPr lang="en-US"/>
        </a:p>
      </dgm:t>
    </dgm:pt>
    <dgm:pt modelId="{3EBF8B28-1DC4-4A32-9708-3A69425F2481}">
      <dgm:prSet/>
      <dgm:spPr/>
      <dgm:t>
        <a:bodyPr/>
        <a:lstStyle/>
        <a:p>
          <a:r>
            <a:rPr lang="en-US" dirty="0">
              <a:solidFill>
                <a:schemeClr val="tx1"/>
              </a:solidFill>
              <a:latin typeface="Girl Scout Text Book" panose="02020003000000000000" pitchFamily="18" charset="0"/>
            </a:rPr>
            <a:t>Named after Juliette Gordon Lowe</a:t>
          </a:r>
        </a:p>
      </dgm:t>
    </dgm:pt>
    <dgm:pt modelId="{121086A8-0258-4061-AF75-387FAEAD5D65}" type="parTrans" cxnId="{C762F908-52EF-4BD7-BE59-03274DCE0149}">
      <dgm:prSet/>
      <dgm:spPr/>
      <dgm:t>
        <a:bodyPr/>
        <a:lstStyle/>
        <a:p>
          <a:endParaRPr lang="en-US"/>
        </a:p>
      </dgm:t>
    </dgm:pt>
    <dgm:pt modelId="{2C1E6CF2-44B8-44AE-B5BC-4AFFE9FB6805}" type="sibTrans" cxnId="{C762F908-52EF-4BD7-BE59-03274DCE0149}">
      <dgm:prSet/>
      <dgm:spPr/>
      <dgm:t>
        <a:bodyPr/>
        <a:lstStyle/>
        <a:p>
          <a:endParaRPr lang="en-US"/>
        </a:p>
      </dgm:t>
    </dgm:pt>
    <dgm:pt modelId="{1A23A7DC-DE39-494B-8FA6-4B6B859D32EB}">
      <dgm:prSet/>
      <dgm:spPr/>
      <dgm:t>
        <a:bodyPr/>
        <a:lstStyle/>
        <a:p>
          <a:r>
            <a:rPr lang="en-US" dirty="0">
              <a:solidFill>
                <a:schemeClr val="tx1"/>
              </a:solidFill>
              <a:latin typeface="Girl Scout Text Book" panose="02020003000000000000" pitchFamily="18" charset="0"/>
            </a:rPr>
            <a:t>Flexible Participation</a:t>
          </a:r>
        </a:p>
      </dgm:t>
    </dgm:pt>
    <dgm:pt modelId="{972FEDB2-F096-4763-8E45-EFF405117D15}" type="parTrans" cxnId="{C49CB92E-3A89-49E5-8B84-2408B3418ED8}">
      <dgm:prSet/>
      <dgm:spPr/>
      <dgm:t>
        <a:bodyPr/>
        <a:lstStyle/>
        <a:p>
          <a:endParaRPr lang="en-US"/>
        </a:p>
      </dgm:t>
    </dgm:pt>
    <dgm:pt modelId="{63AE42D1-C059-40BD-BAF2-1124DEC68E4D}" type="sibTrans" cxnId="{C49CB92E-3A89-49E5-8B84-2408B3418ED8}">
      <dgm:prSet/>
      <dgm:spPr/>
      <dgm:t>
        <a:bodyPr/>
        <a:lstStyle/>
        <a:p>
          <a:endParaRPr lang="en-US"/>
        </a:p>
      </dgm:t>
    </dgm:pt>
    <dgm:pt modelId="{622E0A35-1117-4CFF-B198-C7A3212CE4F7}" type="pres">
      <dgm:prSet presAssocID="{E478C508-7B79-42E8-94C0-517D8E097F78}" presName="outerComposite" presStyleCnt="0">
        <dgm:presLayoutVars>
          <dgm:chMax val="5"/>
          <dgm:dir/>
          <dgm:resizeHandles val="exact"/>
        </dgm:presLayoutVars>
      </dgm:prSet>
      <dgm:spPr/>
    </dgm:pt>
    <dgm:pt modelId="{36D39A54-6518-4626-B832-514A0E322B2E}" type="pres">
      <dgm:prSet presAssocID="{E478C508-7B79-42E8-94C0-517D8E097F78}" presName="dummyMaxCanvas" presStyleCnt="0">
        <dgm:presLayoutVars/>
      </dgm:prSet>
      <dgm:spPr/>
    </dgm:pt>
    <dgm:pt modelId="{9A5F39B2-56F7-46E0-B88A-BB05E12EA1DE}" type="pres">
      <dgm:prSet presAssocID="{E478C508-7B79-42E8-94C0-517D8E097F78}" presName="ThreeNodes_1" presStyleLbl="node1" presStyleIdx="0" presStyleCnt="3">
        <dgm:presLayoutVars>
          <dgm:bulletEnabled val="1"/>
        </dgm:presLayoutVars>
      </dgm:prSet>
      <dgm:spPr/>
    </dgm:pt>
    <dgm:pt modelId="{AA34BCB6-5B92-4317-88DD-A3DF792EA256}" type="pres">
      <dgm:prSet presAssocID="{E478C508-7B79-42E8-94C0-517D8E097F78}" presName="ThreeNodes_2" presStyleLbl="node1" presStyleIdx="1" presStyleCnt="3">
        <dgm:presLayoutVars>
          <dgm:bulletEnabled val="1"/>
        </dgm:presLayoutVars>
      </dgm:prSet>
      <dgm:spPr/>
    </dgm:pt>
    <dgm:pt modelId="{7F07ADCA-68F4-4C9B-8267-282FE68253E8}" type="pres">
      <dgm:prSet presAssocID="{E478C508-7B79-42E8-94C0-517D8E097F78}" presName="ThreeNodes_3" presStyleLbl="node1" presStyleIdx="2" presStyleCnt="3">
        <dgm:presLayoutVars>
          <dgm:bulletEnabled val="1"/>
        </dgm:presLayoutVars>
      </dgm:prSet>
      <dgm:spPr/>
    </dgm:pt>
    <dgm:pt modelId="{D851AC6B-E24F-4362-9B59-B354403AA47A}" type="pres">
      <dgm:prSet presAssocID="{E478C508-7B79-42E8-94C0-517D8E097F78}" presName="ThreeConn_1-2" presStyleLbl="fgAccFollowNode1" presStyleIdx="0" presStyleCnt="2">
        <dgm:presLayoutVars>
          <dgm:bulletEnabled val="1"/>
        </dgm:presLayoutVars>
      </dgm:prSet>
      <dgm:spPr/>
    </dgm:pt>
    <dgm:pt modelId="{424F8321-CAC3-4C5F-9CFA-9B007FEC54F6}" type="pres">
      <dgm:prSet presAssocID="{E478C508-7B79-42E8-94C0-517D8E097F78}" presName="ThreeConn_2-3" presStyleLbl="fgAccFollowNode1" presStyleIdx="1" presStyleCnt="2">
        <dgm:presLayoutVars>
          <dgm:bulletEnabled val="1"/>
        </dgm:presLayoutVars>
      </dgm:prSet>
      <dgm:spPr/>
    </dgm:pt>
    <dgm:pt modelId="{B9738B05-E15F-40CC-AC9F-389D874868D1}" type="pres">
      <dgm:prSet presAssocID="{E478C508-7B79-42E8-94C0-517D8E097F78}" presName="ThreeNodes_1_text" presStyleLbl="node1" presStyleIdx="2" presStyleCnt="3">
        <dgm:presLayoutVars>
          <dgm:bulletEnabled val="1"/>
        </dgm:presLayoutVars>
      </dgm:prSet>
      <dgm:spPr/>
    </dgm:pt>
    <dgm:pt modelId="{B4387B3F-B8B0-4BA5-8056-A63AABCB1365}" type="pres">
      <dgm:prSet presAssocID="{E478C508-7B79-42E8-94C0-517D8E097F78}" presName="ThreeNodes_2_text" presStyleLbl="node1" presStyleIdx="2" presStyleCnt="3">
        <dgm:presLayoutVars>
          <dgm:bulletEnabled val="1"/>
        </dgm:presLayoutVars>
      </dgm:prSet>
      <dgm:spPr/>
    </dgm:pt>
    <dgm:pt modelId="{0EDD8EDC-6DD0-491F-BF5A-61899E22A27D}" type="pres">
      <dgm:prSet presAssocID="{E478C508-7B79-42E8-94C0-517D8E097F78}" presName="ThreeNodes_3_text" presStyleLbl="node1" presStyleIdx="2" presStyleCnt="3">
        <dgm:presLayoutVars>
          <dgm:bulletEnabled val="1"/>
        </dgm:presLayoutVars>
      </dgm:prSet>
      <dgm:spPr/>
    </dgm:pt>
  </dgm:ptLst>
  <dgm:cxnLst>
    <dgm:cxn modelId="{C762F908-52EF-4BD7-BE59-03274DCE0149}" srcId="{E478C508-7B79-42E8-94C0-517D8E097F78}" destId="{3EBF8B28-1DC4-4A32-9708-3A69425F2481}" srcOrd="1" destOrd="0" parTransId="{121086A8-0258-4061-AF75-387FAEAD5D65}" sibTransId="{2C1E6CF2-44B8-44AE-B5BC-4AFFE9FB6805}"/>
    <dgm:cxn modelId="{C49CB92E-3A89-49E5-8B84-2408B3418ED8}" srcId="{E478C508-7B79-42E8-94C0-517D8E097F78}" destId="{1A23A7DC-DE39-494B-8FA6-4B6B859D32EB}" srcOrd="2" destOrd="0" parTransId="{972FEDB2-F096-4763-8E45-EFF405117D15}" sibTransId="{63AE42D1-C059-40BD-BAF2-1124DEC68E4D}"/>
    <dgm:cxn modelId="{0B33EF3B-1945-4B9B-A7F4-70123199F6AF}" type="presOf" srcId="{3C2F56DC-147A-4ED3-B743-EABFE26C274B}" destId="{D851AC6B-E24F-4362-9B59-B354403AA47A}" srcOrd="0" destOrd="0" presId="urn:microsoft.com/office/officeart/2005/8/layout/vProcess5"/>
    <dgm:cxn modelId="{2D0F1D66-47D6-4FA4-90B7-1DFB8B7EE1FB}" type="presOf" srcId="{3EBF8B28-1DC4-4A32-9708-3A69425F2481}" destId="{AA34BCB6-5B92-4317-88DD-A3DF792EA256}" srcOrd="0" destOrd="0" presId="urn:microsoft.com/office/officeart/2005/8/layout/vProcess5"/>
    <dgm:cxn modelId="{67B8CF4D-3A5B-497C-B348-A5866213360C}" type="presOf" srcId="{1A23A7DC-DE39-494B-8FA6-4B6B859D32EB}" destId="{0EDD8EDC-6DD0-491F-BF5A-61899E22A27D}" srcOrd="1" destOrd="0" presId="urn:microsoft.com/office/officeart/2005/8/layout/vProcess5"/>
    <dgm:cxn modelId="{7FD8FE8A-1B5F-4243-9880-7B4E4ECD6743}" type="presOf" srcId="{DF3E4559-1285-441B-B647-95BAAC71C8CB}" destId="{9A5F39B2-56F7-46E0-B88A-BB05E12EA1DE}" srcOrd="0" destOrd="0" presId="urn:microsoft.com/office/officeart/2005/8/layout/vProcess5"/>
    <dgm:cxn modelId="{7777D3A0-A80B-4517-A513-4E92F9DACE88}" type="presOf" srcId="{1A23A7DC-DE39-494B-8FA6-4B6B859D32EB}" destId="{7F07ADCA-68F4-4C9B-8267-282FE68253E8}" srcOrd="0" destOrd="0" presId="urn:microsoft.com/office/officeart/2005/8/layout/vProcess5"/>
    <dgm:cxn modelId="{6DAC50A7-13A4-4CB8-B3FE-E1BECBF7F0CA}" srcId="{E478C508-7B79-42E8-94C0-517D8E097F78}" destId="{DF3E4559-1285-441B-B647-95BAAC71C8CB}" srcOrd="0" destOrd="0" parTransId="{1CC576A6-B8D2-4764-BC4D-2E2453AC3D8A}" sibTransId="{3C2F56DC-147A-4ED3-B743-EABFE26C274B}"/>
    <dgm:cxn modelId="{0CAA54BC-BB82-473E-B332-28735D640ECE}" type="presOf" srcId="{2C1E6CF2-44B8-44AE-B5BC-4AFFE9FB6805}" destId="{424F8321-CAC3-4C5F-9CFA-9B007FEC54F6}" srcOrd="0" destOrd="0" presId="urn:microsoft.com/office/officeart/2005/8/layout/vProcess5"/>
    <dgm:cxn modelId="{A691CBCE-D3B9-4235-AA4F-5F61A8F1B7C2}" type="presOf" srcId="{3EBF8B28-1DC4-4A32-9708-3A69425F2481}" destId="{B4387B3F-B8B0-4BA5-8056-A63AABCB1365}" srcOrd="1" destOrd="0" presId="urn:microsoft.com/office/officeart/2005/8/layout/vProcess5"/>
    <dgm:cxn modelId="{C5DF4FDA-9FF8-4D85-BC9F-BF1D6A1E5EF7}" type="presOf" srcId="{E478C508-7B79-42E8-94C0-517D8E097F78}" destId="{622E0A35-1117-4CFF-B198-C7A3212CE4F7}" srcOrd="0" destOrd="0" presId="urn:microsoft.com/office/officeart/2005/8/layout/vProcess5"/>
    <dgm:cxn modelId="{8B0117FE-7466-4514-8B86-7783A4DE0567}" type="presOf" srcId="{DF3E4559-1285-441B-B647-95BAAC71C8CB}" destId="{B9738B05-E15F-40CC-AC9F-389D874868D1}" srcOrd="1" destOrd="0" presId="urn:microsoft.com/office/officeart/2005/8/layout/vProcess5"/>
    <dgm:cxn modelId="{3341877D-560A-4488-BE10-420B8E412F98}" type="presParOf" srcId="{622E0A35-1117-4CFF-B198-C7A3212CE4F7}" destId="{36D39A54-6518-4626-B832-514A0E322B2E}" srcOrd="0" destOrd="0" presId="urn:microsoft.com/office/officeart/2005/8/layout/vProcess5"/>
    <dgm:cxn modelId="{3856703F-5A19-48B7-84AB-8E0BAE0BE3A2}" type="presParOf" srcId="{622E0A35-1117-4CFF-B198-C7A3212CE4F7}" destId="{9A5F39B2-56F7-46E0-B88A-BB05E12EA1DE}" srcOrd="1" destOrd="0" presId="urn:microsoft.com/office/officeart/2005/8/layout/vProcess5"/>
    <dgm:cxn modelId="{0E4CB5D9-6E55-4D30-9CFC-E24A2BF031A2}" type="presParOf" srcId="{622E0A35-1117-4CFF-B198-C7A3212CE4F7}" destId="{AA34BCB6-5B92-4317-88DD-A3DF792EA256}" srcOrd="2" destOrd="0" presId="urn:microsoft.com/office/officeart/2005/8/layout/vProcess5"/>
    <dgm:cxn modelId="{42BD125D-E6FD-48C2-B6B1-F80F0706D250}" type="presParOf" srcId="{622E0A35-1117-4CFF-B198-C7A3212CE4F7}" destId="{7F07ADCA-68F4-4C9B-8267-282FE68253E8}" srcOrd="3" destOrd="0" presId="urn:microsoft.com/office/officeart/2005/8/layout/vProcess5"/>
    <dgm:cxn modelId="{74D14CBF-501C-443C-A41D-7FEEAFD3B5E1}" type="presParOf" srcId="{622E0A35-1117-4CFF-B198-C7A3212CE4F7}" destId="{D851AC6B-E24F-4362-9B59-B354403AA47A}" srcOrd="4" destOrd="0" presId="urn:microsoft.com/office/officeart/2005/8/layout/vProcess5"/>
    <dgm:cxn modelId="{8954F4D0-A7D5-44B7-888C-3F492960891D}" type="presParOf" srcId="{622E0A35-1117-4CFF-B198-C7A3212CE4F7}" destId="{424F8321-CAC3-4C5F-9CFA-9B007FEC54F6}" srcOrd="5" destOrd="0" presId="urn:microsoft.com/office/officeart/2005/8/layout/vProcess5"/>
    <dgm:cxn modelId="{41A3DD71-BD1A-4819-AB0C-DEAE314E87DF}" type="presParOf" srcId="{622E0A35-1117-4CFF-B198-C7A3212CE4F7}" destId="{B9738B05-E15F-40CC-AC9F-389D874868D1}" srcOrd="6" destOrd="0" presId="urn:microsoft.com/office/officeart/2005/8/layout/vProcess5"/>
    <dgm:cxn modelId="{3A98484D-A52B-447D-8802-D0E38F81E704}" type="presParOf" srcId="{622E0A35-1117-4CFF-B198-C7A3212CE4F7}" destId="{B4387B3F-B8B0-4BA5-8056-A63AABCB1365}" srcOrd="7" destOrd="0" presId="urn:microsoft.com/office/officeart/2005/8/layout/vProcess5"/>
    <dgm:cxn modelId="{75A6A2BC-C700-40F1-BB39-6E461C03A39F}" type="presParOf" srcId="{622E0A35-1117-4CFF-B198-C7A3212CE4F7}" destId="{0EDD8EDC-6DD0-491F-BF5A-61899E22A27D}" srcOrd="8"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C84A2C-12C7-4B6B-9D1B-A9A4437F291C}"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7F32E4A7-AF10-4DF9-BEB7-3C14201BC772}">
      <dgm:prSet/>
      <dgm:spPr/>
      <dgm:t>
        <a:bodyPr/>
        <a:lstStyle/>
        <a:p>
          <a:r>
            <a:rPr lang="en-US" dirty="0">
              <a:solidFill>
                <a:schemeClr val="tx1"/>
              </a:solidFill>
              <a:latin typeface="Girl Scout Text Book" panose="02020003000000000000" pitchFamily="18" charset="0"/>
            </a:rPr>
            <a:t>No </a:t>
          </a:r>
          <a:r>
            <a:rPr lang="en-US" b="0" i="0" dirty="0">
              <a:solidFill>
                <a:schemeClr val="tx1"/>
              </a:solidFill>
              <a:latin typeface="Girl Scout Text Book" panose="02020003000000000000" pitchFamily="18" charset="0"/>
            </a:rPr>
            <a:t>High-fructose Corn Syrup</a:t>
          </a:r>
          <a:endParaRPr lang="en-US" dirty="0">
            <a:solidFill>
              <a:schemeClr val="tx1"/>
            </a:solidFill>
            <a:latin typeface="Girl Scout Text Book" panose="02020003000000000000" pitchFamily="18" charset="0"/>
          </a:endParaRPr>
        </a:p>
      </dgm:t>
    </dgm:pt>
    <dgm:pt modelId="{428E4628-F3FD-4E7F-BAD2-E7DBA4188EE7}" type="parTrans" cxnId="{D0F0BB7A-BCBD-4FD2-B2B1-ED2CFBD15333}">
      <dgm:prSet/>
      <dgm:spPr/>
      <dgm:t>
        <a:bodyPr/>
        <a:lstStyle/>
        <a:p>
          <a:endParaRPr lang="en-US"/>
        </a:p>
      </dgm:t>
    </dgm:pt>
    <dgm:pt modelId="{8C33859C-C8C0-44D3-B993-3D75E65ADE47}" type="sibTrans" cxnId="{D0F0BB7A-BCBD-4FD2-B2B1-ED2CFBD15333}">
      <dgm:prSet/>
      <dgm:spPr/>
      <dgm:t>
        <a:bodyPr/>
        <a:lstStyle/>
        <a:p>
          <a:endParaRPr lang="en-US"/>
        </a:p>
      </dgm:t>
    </dgm:pt>
    <dgm:pt modelId="{9354F0A4-D85B-4F72-BA4C-8ADFF65F792D}">
      <dgm:prSet/>
      <dgm:spPr/>
      <dgm:t>
        <a:bodyPr/>
        <a:lstStyle/>
        <a:p>
          <a:r>
            <a:rPr lang="en-US" b="0" i="0" dirty="0">
              <a:solidFill>
                <a:schemeClr val="tx1"/>
              </a:solidFill>
              <a:latin typeface="Girl Scout Text Book" panose="02020003000000000000" pitchFamily="18" charset="0"/>
            </a:rPr>
            <a:t>No Partially Hydrogenated Oils (PHOs)</a:t>
          </a:r>
          <a:endParaRPr lang="en-US" dirty="0">
            <a:solidFill>
              <a:schemeClr val="tx1"/>
            </a:solidFill>
            <a:latin typeface="Girl Scout Text Book" panose="02020003000000000000" pitchFamily="18" charset="0"/>
          </a:endParaRPr>
        </a:p>
      </dgm:t>
    </dgm:pt>
    <dgm:pt modelId="{860A7F26-1E82-427A-9821-D40A7A7B103E}" type="parTrans" cxnId="{5E419820-F0AD-43B2-A040-7DB4A1C8B168}">
      <dgm:prSet/>
      <dgm:spPr/>
      <dgm:t>
        <a:bodyPr/>
        <a:lstStyle/>
        <a:p>
          <a:endParaRPr lang="en-US"/>
        </a:p>
      </dgm:t>
    </dgm:pt>
    <dgm:pt modelId="{12E1626B-1A54-4363-8F5A-B5F4E1E9C445}" type="sibTrans" cxnId="{5E419820-F0AD-43B2-A040-7DB4A1C8B168}">
      <dgm:prSet/>
      <dgm:spPr/>
      <dgm:t>
        <a:bodyPr/>
        <a:lstStyle/>
        <a:p>
          <a:endParaRPr lang="en-US"/>
        </a:p>
      </dgm:t>
    </dgm:pt>
    <dgm:pt modelId="{B9500421-E0BD-4575-8A7C-3B1E47B11B1D}">
      <dgm:prSet/>
      <dgm:spPr/>
      <dgm:t>
        <a:bodyPr/>
        <a:lstStyle/>
        <a:p>
          <a:r>
            <a:rPr lang="en-US" dirty="0">
              <a:solidFill>
                <a:schemeClr val="tx1"/>
              </a:solidFill>
              <a:latin typeface="Girl Scout Text Book" panose="02020003000000000000" pitchFamily="18" charset="0"/>
            </a:rPr>
            <a:t>Z</a:t>
          </a:r>
          <a:r>
            <a:rPr lang="en-US" b="0" i="0" dirty="0">
              <a:solidFill>
                <a:schemeClr val="tx1"/>
              </a:solidFill>
              <a:latin typeface="Girl Scout Text Book" panose="02020003000000000000" pitchFamily="18" charset="0"/>
            </a:rPr>
            <a:t>ero grams </a:t>
          </a:r>
          <a:r>
            <a:rPr lang="en-US" b="0" dirty="0">
              <a:solidFill>
                <a:schemeClr val="tx1"/>
              </a:solidFill>
              <a:latin typeface="Girl Scout Text Book" panose="02020003000000000000" pitchFamily="18" charset="0"/>
            </a:rPr>
            <a:t>trans-fat</a:t>
          </a:r>
          <a:r>
            <a:rPr lang="en-US" b="0" i="0" dirty="0">
              <a:solidFill>
                <a:schemeClr val="tx1"/>
              </a:solidFill>
              <a:latin typeface="Girl Scout Text Book" panose="02020003000000000000" pitchFamily="18" charset="0"/>
            </a:rPr>
            <a:t> per serving</a:t>
          </a:r>
          <a:endParaRPr lang="en-US" dirty="0">
            <a:solidFill>
              <a:schemeClr val="tx1"/>
            </a:solidFill>
            <a:latin typeface="Girl Scout Text Book" panose="02020003000000000000" pitchFamily="18" charset="0"/>
          </a:endParaRPr>
        </a:p>
      </dgm:t>
    </dgm:pt>
    <dgm:pt modelId="{F54831D8-9D5A-4BE2-B933-C5FD164215E9}" type="parTrans" cxnId="{251C071B-29CB-4210-886E-CBF2265903B3}">
      <dgm:prSet/>
      <dgm:spPr/>
      <dgm:t>
        <a:bodyPr/>
        <a:lstStyle/>
        <a:p>
          <a:endParaRPr lang="en-US"/>
        </a:p>
      </dgm:t>
    </dgm:pt>
    <dgm:pt modelId="{F3857B61-8965-409D-8AC9-B444B0B06713}" type="sibTrans" cxnId="{251C071B-29CB-4210-886E-CBF2265903B3}">
      <dgm:prSet/>
      <dgm:spPr/>
      <dgm:t>
        <a:bodyPr/>
        <a:lstStyle/>
        <a:p>
          <a:endParaRPr lang="en-US"/>
        </a:p>
      </dgm:t>
    </dgm:pt>
    <dgm:pt modelId="{6D6DBD26-6DB2-437B-8073-E016A59B4F9C}">
      <dgm:prSet/>
      <dgm:spPr/>
      <dgm:t>
        <a:bodyPr/>
        <a:lstStyle/>
        <a:p>
          <a:r>
            <a:rPr lang="en-US" b="0" i="0" dirty="0">
              <a:solidFill>
                <a:schemeClr val="tx1"/>
              </a:solidFill>
              <a:latin typeface="Girl Scout Text Book" panose="02020003000000000000" pitchFamily="18" charset="0"/>
            </a:rPr>
            <a:t>RSPO Certified (mass balance) palm oil</a:t>
          </a:r>
          <a:r>
            <a:rPr lang="en-US" b="0" dirty="0">
              <a:solidFill>
                <a:schemeClr val="tx1"/>
              </a:solidFill>
              <a:latin typeface="Girl Scout Text Book" panose="02020003000000000000" pitchFamily="18" charset="0"/>
            </a:rPr>
            <a:t> </a:t>
          </a:r>
          <a:endParaRPr lang="en-US" dirty="0">
            <a:solidFill>
              <a:schemeClr val="tx1"/>
            </a:solidFill>
            <a:latin typeface="Girl Scout Text Book" panose="02020003000000000000" pitchFamily="18" charset="0"/>
          </a:endParaRPr>
        </a:p>
      </dgm:t>
    </dgm:pt>
    <dgm:pt modelId="{2E27DDF8-B53E-40D2-A375-A97C0F58899B}" type="parTrans" cxnId="{D1C6D5E6-4D0F-48B8-8F63-90AC29D6CBE1}">
      <dgm:prSet/>
      <dgm:spPr/>
      <dgm:t>
        <a:bodyPr/>
        <a:lstStyle/>
        <a:p>
          <a:endParaRPr lang="en-US"/>
        </a:p>
      </dgm:t>
    </dgm:pt>
    <dgm:pt modelId="{9E881893-BF33-49C7-BCD6-23F887285D14}" type="sibTrans" cxnId="{D1C6D5E6-4D0F-48B8-8F63-90AC29D6CBE1}">
      <dgm:prSet/>
      <dgm:spPr/>
      <dgm:t>
        <a:bodyPr/>
        <a:lstStyle/>
        <a:p>
          <a:endParaRPr lang="en-US"/>
        </a:p>
      </dgm:t>
    </dgm:pt>
    <dgm:pt modelId="{70EC619E-E618-4264-BAA5-EC15CEE97F69}">
      <dgm:prSet/>
      <dgm:spPr/>
      <dgm:t>
        <a:bodyPr/>
        <a:lstStyle/>
        <a:p>
          <a:r>
            <a:rPr lang="en-US" b="0" dirty="0">
              <a:solidFill>
                <a:schemeClr val="tx1"/>
              </a:solidFill>
              <a:latin typeface="Girl Scout Text Book" panose="02020003000000000000" pitchFamily="18" charset="0"/>
            </a:rPr>
            <a:t>Halal</a:t>
          </a:r>
          <a:r>
            <a:rPr lang="en-US" b="0" i="0" dirty="0">
              <a:solidFill>
                <a:schemeClr val="tx1"/>
              </a:solidFill>
              <a:latin typeface="Girl Scout Text Book" panose="02020003000000000000" pitchFamily="18" charset="0"/>
            </a:rPr>
            <a:t> certification</a:t>
          </a:r>
          <a:endParaRPr lang="en-US" dirty="0">
            <a:solidFill>
              <a:schemeClr val="tx1"/>
            </a:solidFill>
            <a:latin typeface="Girl Scout Text Book" panose="02020003000000000000" pitchFamily="18" charset="0"/>
          </a:endParaRPr>
        </a:p>
      </dgm:t>
    </dgm:pt>
    <dgm:pt modelId="{08C127B4-4B1F-44FD-B1BE-C872124A609B}" type="parTrans" cxnId="{1960FBB3-0CD3-4F38-B4D7-DF45DA4D4851}">
      <dgm:prSet/>
      <dgm:spPr/>
      <dgm:t>
        <a:bodyPr/>
        <a:lstStyle/>
        <a:p>
          <a:endParaRPr lang="en-US"/>
        </a:p>
      </dgm:t>
    </dgm:pt>
    <dgm:pt modelId="{15436FCE-74A0-4905-B7F4-BDD8D9C5404E}" type="sibTrans" cxnId="{1960FBB3-0CD3-4F38-B4D7-DF45DA4D4851}">
      <dgm:prSet/>
      <dgm:spPr/>
      <dgm:t>
        <a:bodyPr/>
        <a:lstStyle/>
        <a:p>
          <a:endParaRPr lang="en-US"/>
        </a:p>
      </dgm:t>
    </dgm:pt>
    <dgm:pt modelId="{D24BCA95-34DA-45B2-949F-09F41AEB8C84}" type="pres">
      <dgm:prSet presAssocID="{64C84A2C-12C7-4B6B-9D1B-A9A4437F291C}" presName="diagram" presStyleCnt="0">
        <dgm:presLayoutVars>
          <dgm:dir/>
          <dgm:resizeHandles val="exact"/>
        </dgm:presLayoutVars>
      </dgm:prSet>
      <dgm:spPr/>
    </dgm:pt>
    <dgm:pt modelId="{9F83F2C0-FABF-4A90-801A-666A7F5F43AF}" type="pres">
      <dgm:prSet presAssocID="{7F32E4A7-AF10-4DF9-BEB7-3C14201BC772}" presName="node" presStyleLbl="node1" presStyleIdx="0" presStyleCnt="5">
        <dgm:presLayoutVars>
          <dgm:bulletEnabled val="1"/>
        </dgm:presLayoutVars>
      </dgm:prSet>
      <dgm:spPr/>
    </dgm:pt>
    <dgm:pt modelId="{F63161F8-3943-4677-8765-0B5E8A0D0939}" type="pres">
      <dgm:prSet presAssocID="{8C33859C-C8C0-44D3-B993-3D75E65ADE47}" presName="sibTrans" presStyleCnt="0"/>
      <dgm:spPr/>
    </dgm:pt>
    <dgm:pt modelId="{73102C78-3A90-447D-B5D4-5819C3B98A09}" type="pres">
      <dgm:prSet presAssocID="{9354F0A4-D85B-4F72-BA4C-8ADFF65F792D}" presName="node" presStyleLbl="node1" presStyleIdx="1" presStyleCnt="5">
        <dgm:presLayoutVars>
          <dgm:bulletEnabled val="1"/>
        </dgm:presLayoutVars>
      </dgm:prSet>
      <dgm:spPr/>
    </dgm:pt>
    <dgm:pt modelId="{191F2F76-C537-4F02-B860-56ED4C1FB10F}" type="pres">
      <dgm:prSet presAssocID="{12E1626B-1A54-4363-8F5A-B5F4E1E9C445}" presName="sibTrans" presStyleCnt="0"/>
      <dgm:spPr/>
    </dgm:pt>
    <dgm:pt modelId="{16E55754-E51C-446C-B92C-A85C08EFF37F}" type="pres">
      <dgm:prSet presAssocID="{B9500421-E0BD-4575-8A7C-3B1E47B11B1D}" presName="node" presStyleLbl="node1" presStyleIdx="2" presStyleCnt="5">
        <dgm:presLayoutVars>
          <dgm:bulletEnabled val="1"/>
        </dgm:presLayoutVars>
      </dgm:prSet>
      <dgm:spPr/>
    </dgm:pt>
    <dgm:pt modelId="{4BBA59E3-83DB-46E3-868C-0A2B844B8023}" type="pres">
      <dgm:prSet presAssocID="{F3857B61-8965-409D-8AC9-B444B0B06713}" presName="sibTrans" presStyleCnt="0"/>
      <dgm:spPr/>
    </dgm:pt>
    <dgm:pt modelId="{89079DF7-750F-4176-8C58-0BC54EAD443B}" type="pres">
      <dgm:prSet presAssocID="{6D6DBD26-6DB2-437B-8073-E016A59B4F9C}" presName="node" presStyleLbl="node1" presStyleIdx="3" presStyleCnt="5">
        <dgm:presLayoutVars>
          <dgm:bulletEnabled val="1"/>
        </dgm:presLayoutVars>
      </dgm:prSet>
      <dgm:spPr/>
    </dgm:pt>
    <dgm:pt modelId="{7F25C26F-2801-4D64-9389-2FE77A4DE4F3}" type="pres">
      <dgm:prSet presAssocID="{9E881893-BF33-49C7-BCD6-23F887285D14}" presName="sibTrans" presStyleCnt="0"/>
      <dgm:spPr/>
    </dgm:pt>
    <dgm:pt modelId="{1C729D51-2458-40A9-964C-E014385C4635}" type="pres">
      <dgm:prSet presAssocID="{70EC619E-E618-4264-BAA5-EC15CEE97F69}" presName="node" presStyleLbl="node1" presStyleIdx="4" presStyleCnt="5">
        <dgm:presLayoutVars>
          <dgm:bulletEnabled val="1"/>
        </dgm:presLayoutVars>
      </dgm:prSet>
      <dgm:spPr/>
    </dgm:pt>
  </dgm:ptLst>
  <dgm:cxnLst>
    <dgm:cxn modelId="{29FF9F11-6D36-4BDD-B3E2-0AFF632E45B1}" type="presOf" srcId="{70EC619E-E618-4264-BAA5-EC15CEE97F69}" destId="{1C729D51-2458-40A9-964C-E014385C4635}" srcOrd="0" destOrd="0" presId="urn:microsoft.com/office/officeart/2005/8/layout/default"/>
    <dgm:cxn modelId="{251C071B-29CB-4210-886E-CBF2265903B3}" srcId="{64C84A2C-12C7-4B6B-9D1B-A9A4437F291C}" destId="{B9500421-E0BD-4575-8A7C-3B1E47B11B1D}" srcOrd="2" destOrd="0" parTransId="{F54831D8-9D5A-4BE2-B933-C5FD164215E9}" sibTransId="{F3857B61-8965-409D-8AC9-B444B0B06713}"/>
    <dgm:cxn modelId="{5E419820-F0AD-43B2-A040-7DB4A1C8B168}" srcId="{64C84A2C-12C7-4B6B-9D1B-A9A4437F291C}" destId="{9354F0A4-D85B-4F72-BA4C-8ADFF65F792D}" srcOrd="1" destOrd="0" parTransId="{860A7F26-1E82-427A-9821-D40A7A7B103E}" sibTransId="{12E1626B-1A54-4363-8F5A-B5F4E1E9C445}"/>
    <dgm:cxn modelId="{1502AB3E-2BE2-4AFF-A6E6-5FB3FB37AEB3}" type="presOf" srcId="{7F32E4A7-AF10-4DF9-BEB7-3C14201BC772}" destId="{9F83F2C0-FABF-4A90-801A-666A7F5F43AF}" srcOrd="0" destOrd="0" presId="urn:microsoft.com/office/officeart/2005/8/layout/default"/>
    <dgm:cxn modelId="{5277895C-42CF-4A5D-9DFD-1E94ABDD7BA8}" type="presOf" srcId="{64C84A2C-12C7-4B6B-9D1B-A9A4437F291C}" destId="{D24BCA95-34DA-45B2-949F-09F41AEB8C84}" srcOrd="0" destOrd="0" presId="urn:microsoft.com/office/officeart/2005/8/layout/default"/>
    <dgm:cxn modelId="{FE9A4843-AC1D-4D97-AD86-D2B3901A8797}" type="presOf" srcId="{B9500421-E0BD-4575-8A7C-3B1E47B11B1D}" destId="{16E55754-E51C-446C-B92C-A85C08EFF37F}" srcOrd="0" destOrd="0" presId="urn:microsoft.com/office/officeart/2005/8/layout/default"/>
    <dgm:cxn modelId="{DD3CCC4D-3ED0-429E-ABFB-F806D9EE9FF6}" type="presOf" srcId="{9354F0A4-D85B-4F72-BA4C-8ADFF65F792D}" destId="{73102C78-3A90-447D-B5D4-5819C3B98A09}" srcOrd="0" destOrd="0" presId="urn:microsoft.com/office/officeart/2005/8/layout/default"/>
    <dgm:cxn modelId="{D0F0BB7A-BCBD-4FD2-B2B1-ED2CFBD15333}" srcId="{64C84A2C-12C7-4B6B-9D1B-A9A4437F291C}" destId="{7F32E4A7-AF10-4DF9-BEB7-3C14201BC772}" srcOrd="0" destOrd="0" parTransId="{428E4628-F3FD-4E7F-BAD2-E7DBA4188EE7}" sibTransId="{8C33859C-C8C0-44D3-B993-3D75E65ADE47}"/>
    <dgm:cxn modelId="{1960FBB3-0CD3-4F38-B4D7-DF45DA4D4851}" srcId="{64C84A2C-12C7-4B6B-9D1B-A9A4437F291C}" destId="{70EC619E-E618-4264-BAA5-EC15CEE97F69}" srcOrd="4" destOrd="0" parTransId="{08C127B4-4B1F-44FD-B1BE-C872124A609B}" sibTransId="{15436FCE-74A0-4905-B7F4-BDD8D9C5404E}"/>
    <dgm:cxn modelId="{14258AB8-2A30-49F5-A5A7-96CA1F803E05}" type="presOf" srcId="{6D6DBD26-6DB2-437B-8073-E016A59B4F9C}" destId="{89079DF7-750F-4176-8C58-0BC54EAD443B}" srcOrd="0" destOrd="0" presId="urn:microsoft.com/office/officeart/2005/8/layout/default"/>
    <dgm:cxn modelId="{D1C6D5E6-4D0F-48B8-8F63-90AC29D6CBE1}" srcId="{64C84A2C-12C7-4B6B-9D1B-A9A4437F291C}" destId="{6D6DBD26-6DB2-437B-8073-E016A59B4F9C}" srcOrd="3" destOrd="0" parTransId="{2E27DDF8-B53E-40D2-A375-A97C0F58899B}" sibTransId="{9E881893-BF33-49C7-BCD6-23F887285D14}"/>
    <dgm:cxn modelId="{FBF3B78D-2251-4047-ACB5-EC4D578BDC62}" type="presParOf" srcId="{D24BCA95-34DA-45B2-949F-09F41AEB8C84}" destId="{9F83F2C0-FABF-4A90-801A-666A7F5F43AF}" srcOrd="0" destOrd="0" presId="urn:microsoft.com/office/officeart/2005/8/layout/default"/>
    <dgm:cxn modelId="{21FCF46F-5336-454D-A4BC-173E7A423C5C}" type="presParOf" srcId="{D24BCA95-34DA-45B2-949F-09F41AEB8C84}" destId="{F63161F8-3943-4677-8765-0B5E8A0D0939}" srcOrd="1" destOrd="0" presId="urn:microsoft.com/office/officeart/2005/8/layout/default"/>
    <dgm:cxn modelId="{7D9A0DB4-058A-41DA-8EE1-CEB9145C3839}" type="presParOf" srcId="{D24BCA95-34DA-45B2-949F-09F41AEB8C84}" destId="{73102C78-3A90-447D-B5D4-5819C3B98A09}" srcOrd="2" destOrd="0" presId="urn:microsoft.com/office/officeart/2005/8/layout/default"/>
    <dgm:cxn modelId="{1E1B60D9-EF48-40BB-A63C-3AE772AA6C08}" type="presParOf" srcId="{D24BCA95-34DA-45B2-949F-09F41AEB8C84}" destId="{191F2F76-C537-4F02-B860-56ED4C1FB10F}" srcOrd="3" destOrd="0" presId="urn:microsoft.com/office/officeart/2005/8/layout/default"/>
    <dgm:cxn modelId="{68502A3E-4122-4557-A718-4CA11AE6B9AB}" type="presParOf" srcId="{D24BCA95-34DA-45B2-949F-09F41AEB8C84}" destId="{16E55754-E51C-446C-B92C-A85C08EFF37F}" srcOrd="4" destOrd="0" presId="urn:microsoft.com/office/officeart/2005/8/layout/default"/>
    <dgm:cxn modelId="{E5999C61-0BFB-418F-954E-1A90805961A5}" type="presParOf" srcId="{D24BCA95-34DA-45B2-949F-09F41AEB8C84}" destId="{4BBA59E3-83DB-46E3-868C-0A2B844B8023}" srcOrd="5" destOrd="0" presId="urn:microsoft.com/office/officeart/2005/8/layout/default"/>
    <dgm:cxn modelId="{77AAE632-E0D8-46E8-A8AD-DC060C6856DC}" type="presParOf" srcId="{D24BCA95-34DA-45B2-949F-09F41AEB8C84}" destId="{89079DF7-750F-4176-8C58-0BC54EAD443B}" srcOrd="6" destOrd="0" presId="urn:microsoft.com/office/officeart/2005/8/layout/default"/>
    <dgm:cxn modelId="{312FF137-01ED-4DD2-B4E3-C8039138B0B5}" type="presParOf" srcId="{D24BCA95-34DA-45B2-949F-09F41AEB8C84}" destId="{7F25C26F-2801-4D64-9389-2FE77A4DE4F3}" srcOrd="7" destOrd="0" presId="urn:microsoft.com/office/officeart/2005/8/layout/default"/>
    <dgm:cxn modelId="{148B5E38-FA56-4E13-A089-0C44914F8E35}" type="presParOf" srcId="{D24BCA95-34DA-45B2-949F-09F41AEB8C84}" destId="{1C729D51-2458-40A9-964C-E014385C4635}"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8D3C35-31E5-409E-87D3-F5499CF9B5AF}"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6403A5DD-CBAB-435D-B61F-DBB9EC00836E}">
      <dgm:prSet/>
      <dgm:spPr/>
      <dgm:t>
        <a:bodyPr/>
        <a:lstStyle/>
        <a:p>
          <a:r>
            <a:rPr lang="en-US" dirty="0">
              <a:latin typeface="Girl Scout Text Book" panose="02020003000000000000" pitchFamily="18" charset="0"/>
            </a:rPr>
            <a:t>Goal Setting </a:t>
          </a:r>
        </a:p>
      </dgm:t>
    </dgm:pt>
    <dgm:pt modelId="{92E3C3D3-6B3C-4C04-999C-888F180A997A}" type="parTrans" cxnId="{E4B3A913-8BAD-4D5F-8F57-8C3D440EF433}">
      <dgm:prSet/>
      <dgm:spPr/>
      <dgm:t>
        <a:bodyPr/>
        <a:lstStyle/>
        <a:p>
          <a:endParaRPr lang="en-US"/>
        </a:p>
      </dgm:t>
    </dgm:pt>
    <dgm:pt modelId="{B6ABE45B-9BF0-4287-AF79-D28CBC47E6DB}" type="sibTrans" cxnId="{E4B3A913-8BAD-4D5F-8F57-8C3D440EF433}">
      <dgm:prSet/>
      <dgm:spPr/>
      <dgm:t>
        <a:bodyPr/>
        <a:lstStyle/>
        <a:p>
          <a:endParaRPr lang="en-US"/>
        </a:p>
      </dgm:t>
    </dgm:pt>
    <dgm:pt modelId="{D55D5697-8E1F-4CDF-8DEA-88E0D8EB3DEA}">
      <dgm:prSet/>
      <dgm:spPr/>
      <dgm:t>
        <a:bodyPr/>
        <a:lstStyle/>
        <a:p>
          <a:r>
            <a:rPr lang="en-US" dirty="0">
              <a:latin typeface="Girl Scout Text Book" panose="02020003000000000000" pitchFamily="18" charset="0"/>
            </a:rPr>
            <a:t>Decision Making</a:t>
          </a:r>
        </a:p>
      </dgm:t>
    </dgm:pt>
    <dgm:pt modelId="{146DAA29-A386-4A21-8C19-E6782BCDC550}" type="parTrans" cxnId="{6CC60680-AD25-4438-8F73-37D8FFAE96DA}">
      <dgm:prSet/>
      <dgm:spPr/>
      <dgm:t>
        <a:bodyPr/>
        <a:lstStyle/>
        <a:p>
          <a:endParaRPr lang="en-US"/>
        </a:p>
      </dgm:t>
    </dgm:pt>
    <dgm:pt modelId="{FF984F56-BFCC-403C-918F-2E7139B0B16F}" type="sibTrans" cxnId="{6CC60680-AD25-4438-8F73-37D8FFAE96DA}">
      <dgm:prSet/>
      <dgm:spPr/>
      <dgm:t>
        <a:bodyPr/>
        <a:lstStyle/>
        <a:p>
          <a:endParaRPr lang="en-US"/>
        </a:p>
      </dgm:t>
    </dgm:pt>
    <dgm:pt modelId="{C5204B8D-0132-4170-84E7-B4C6EC7CF669}">
      <dgm:prSet/>
      <dgm:spPr/>
      <dgm:t>
        <a:bodyPr/>
        <a:lstStyle/>
        <a:p>
          <a:r>
            <a:rPr lang="en-US" dirty="0">
              <a:latin typeface="Girl Scout Text Book" panose="02020003000000000000" pitchFamily="18" charset="0"/>
            </a:rPr>
            <a:t>Money Management</a:t>
          </a:r>
        </a:p>
      </dgm:t>
    </dgm:pt>
    <dgm:pt modelId="{BEFBC3C4-7327-4FC1-857D-08AFB173FAC7}" type="parTrans" cxnId="{D242127B-B53A-4B67-9839-8EF27A0A6C40}">
      <dgm:prSet/>
      <dgm:spPr/>
      <dgm:t>
        <a:bodyPr/>
        <a:lstStyle/>
        <a:p>
          <a:endParaRPr lang="en-US"/>
        </a:p>
      </dgm:t>
    </dgm:pt>
    <dgm:pt modelId="{DB86A4FC-76F5-47FE-A4F6-273D83EF6BB9}" type="sibTrans" cxnId="{D242127B-B53A-4B67-9839-8EF27A0A6C40}">
      <dgm:prSet/>
      <dgm:spPr/>
      <dgm:t>
        <a:bodyPr/>
        <a:lstStyle/>
        <a:p>
          <a:endParaRPr lang="en-US"/>
        </a:p>
      </dgm:t>
    </dgm:pt>
    <dgm:pt modelId="{A725A4EA-6C00-4F2D-BA81-00C31F800124}">
      <dgm:prSet/>
      <dgm:spPr/>
      <dgm:t>
        <a:bodyPr/>
        <a:lstStyle/>
        <a:p>
          <a:r>
            <a:rPr lang="en-US" dirty="0">
              <a:latin typeface="Girl Scout Text Book" panose="02020003000000000000" pitchFamily="18" charset="0"/>
            </a:rPr>
            <a:t>People Skills</a:t>
          </a:r>
        </a:p>
      </dgm:t>
    </dgm:pt>
    <dgm:pt modelId="{4BACC7F7-B608-4946-A187-1172D959052A}" type="parTrans" cxnId="{CE5ED93A-9770-4D41-89FC-001118310877}">
      <dgm:prSet/>
      <dgm:spPr/>
      <dgm:t>
        <a:bodyPr/>
        <a:lstStyle/>
        <a:p>
          <a:endParaRPr lang="en-US"/>
        </a:p>
      </dgm:t>
    </dgm:pt>
    <dgm:pt modelId="{4A881A8F-94DF-4922-B97C-A361C64394E2}" type="sibTrans" cxnId="{CE5ED93A-9770-4D41-89FC-001118310877}">
      <dgm:prSet/>
      <dgm:spPr/>
      <dgm:t>
        <a:bodyPr/>
        <a:lstStyle/>
        <a:p>
          <a:endParaRPr lang="en-US"/>
        </a:p>
      </dgm:t>
    </dgm:pt>
    <dgm:pt modelId="{DA3555E4-C13F-4F1A-A344-EEDF85AD9D7C}">
      <dgm:prSet/>
      <dgm:spPr/>
      <dgm:t>
        <a:bodyPr/>
        <a:lstStyle/>
        <a:p>
          <a:r>
            <a:rPr lang="en-US" dirty="0">
              <a:latin typeface="Girl Scout Text Book" panose="02020003000000000000" pitchFamily="18" charset="0"/>
            </a:rPr>
            <a:t>Business Ethics</a:t>
          </a:r>
        </a:p>
      </dgm:t>
    </dgm:pt>
    <dgm:pt modelId="{7BC328EA-8825-48C0-A368-3DED68292F28}" type="parTrans" cxnId="{600E2E25-9918-4202-89AE-A68245B67EF4}">
      <dgm:prSet/>
      <dgm:spPr/>
      <dgm:t>
        <a:bodyPr/>
        <a:lstStyle/>
        <a:p>
          <a:endParaRPr lang="en-US"/>
        </a:p>
      </dgm:t>
    </dgm:pt>
    <dgm:pt modelId="{A531CDB0-5F22-461B-ABBC-4E0EB7A6C427}" type="sibTrans" cxnId="{600E2E25-9918-4202-89AE-A68245B67EF4}">
      <dgm:prSet/>
      <dgm:spPr/>
      <dgm:t>
        <a:bodyPr/>
        <a:lstStyle/>
        <a:p>
          <a:endParaRPr lang="en-US"/>
        </a:p>
      </dgm:t>
    </dgm:pt>
    <dgm:pt modelId="{EA5D0E01-3B2F-4CDE-8425-D0DF59F6B761}" type="pres">
      <dgm:prSet presAssocID="{1B8D3C35-31E5-409E-87D3-F5499CF9B5AF}" presName="root" presStyleCnt="0">
        <dgm:presLayoutVars>
          <dgm:dir/>
          <dgm:resizeHandles val="exact"/>
        </dgm:presLayoutVars>
      </dgm:prSet>
      <dgm:spPr/>
    </dgm:pt>
    <dgm:pt modelId="{9AB88719-B875-4F78-9DD2-B77D4A7604BD}" type="pres">
      <dgm:prSet presAssocID="{6403A5DD-CBAB-435D-B61F-DBB9EC00836E}" presName="compNode" presStyleCnt="0"/>
      <dgm:spPr/>
    </dgm:pt>
    <dgm:pt modelId="{13615520-EA28-49CE-A75D-73DFAB51C8A1}" type="pres">
      <dgm:prSet presAssocID="{6403A5DD-CBAB-435D-B61F-DBB9EC00836E}" presName="bgRect" presStyleLbl="bgShp" presStyleIdx="0" presStyleCnt="5" custLinFactNeighborX="-2726"/>
      <dgm:spPr/>
    </dgm:pt>
    <dgm:pt modelId="{1948D9E8-E763-4DF0-8E3F-3B1E1F0DA1A2}" type="pres">
      <dgm:prSet presAssocID="{6403A5DD-CBAB-435D-B61F-DBB9EC00836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E3173200-08E3-49D1-B7D1-D2AE94FD8AE7}" type="pres">
      <dgm:prSet presAssocID="{6403A5DD-CBAB-435D-B61F-DBB9EC00836E}" presName="spaceRect" presStyleCnt="0"/>
      <dgm:spPr/>
    </dgm:pt>
    <dgm:pt modelId="{67476F01-DEC3-4AAA-B889-125619A26997}" type="pres">
      <dgm:prSet presAssocID="{6403A5DD-CBAB-435D-B61F-DBB9EC00836E}" presName="parTx" presStyleLbl="revTx" presStyleIdx="0" presStyleCnt="5">
        <dgm:presLayoutVars>
          <dgm:chMax val="0"/>
          <dgm:chPref val="0"/>
        </dgm:presLayoutVars>
      </dgm:prSet>
      <dgm:spPr/>
    </dgm:pt>
    <dgm:pt modelId="{AA234872-4229-4A94-A81A-A29190C7B371}" type="pres">
      <dgm:prSet presAssocID="{B6ABE45B-9BF0-4287-AF79-D28CBC47E6DB}" presName="sibTrans" presStyleCnt="0"/>
      <dgm:spPr/>
    </dgm:pt>
    <dgm:pt modelId="{C127E844-A171-462B-A587-5F6D98666782}" type="pres">
      <dgm:prSet presAssocID="{D55D5697-8E1F-4CDF-8DEA-88E0D8EB3DEA}" presName="compNode" presStyleCnt="0"/>
      <dgm:spPr/>
    </dgm:pt>
    <dgm:pt modelId="{22E98E06-5F5E-4D79-90AC-A76088644C7F}" type="pres">
      <dgm:prSet presAssocID="{D55D5697-8E1F-4CDF-8DEA-88E0D8EB3DEA}" presName="bgRect" presStyleLbl="bgShp" presStyleIdx="1" presStyleCnt="5"/>
      <dgm:spPr/>
    </dgm:pt>
    <dgm:pt modelId="{EC8D4B46-1AF2-459E-BDDD-B8DB159C406B}" type="pres">
      <dgm:prSet presAssocID="{D55D5697-8E1F-4CDF-8DEA-88E0D8EB3DE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DF6D1DBE-9CE6-480F-A7A1-5DF2CF6EA902}" type="pres">
      <dgm:prSet presAssocID="{D55D5697-8E1F-4CDF-8DEA-88E0D8EB3DEA}" presName="spaceRect" presStyleCnt="0"/>
      <dgm:spPr/>
    </dgm:pt>
    <dgm:pt modelId="{ACCFC54C-CD34-46A0-B8E9-93CA4F019B07}" type="pres">
      <dgm:prSet presAssocID="{D55D5697-8E1F-4CDF-8DEA-88E0D8EB3DEA}" presName="parTx" presStyleLbl="revTx" presStyleIdx="1" presStyleCnt="5">
        <dgm:presLayoutVars>
          <dgm:chMax val="0"/>
          <dgm:chPref val="0"/>
        </dgm:presLayoutVars>
      </dgm:prSet>
      <dgm:spPr/>
    </dgm:pt>
    <dgm:pt modelId="{4EBCA024-F042-4922-B345-3E81470873CE}" type="pres">
      <dgm:prSet presAssocID="{FF984F56-BFCC-403C-918F-2E7139B0B16F}" presName="sibTrans" presStyleCnt="0"/>
      <dgm:spPr/>
    </dgm:pt>
    <dgm:pt modelId="{D0D87FCD-0855-4AB9-82E5-5BEB06E064A5}" type="pres">
      <dgm:prSet presAssocID="{C5204B8D-0132-4170-84E7-B4C6EC7CF669}" presName="compNode" presStyleCnt="0"/>
      <dgm:spPr/>
    </dgm:pt>
    <dgm:pt modelId="{64314B54-73A2-4249-BEBF-C1C46EC3E0D1}" type="pres">
      <dgm:prSet presAssocID="{C5204B8D-0132-4170-84E7-B4C6EC7CF669}" presName="bgRect" presStyleLbl="bgShp" presStyleIdx="2" presStyleCnt="5"/>
      <dgm:spPr/>
    </dgm:pt>
    <dgm:pt modelId="{2A459F9C-4716-4D07-9BAE-EAB29D8BABE9}" type="pres">
      <dgm:prSet presAssocID="{C5204B8D-0132-4170-84E7-B4C6EC7CF66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07BD6FB4-9CEB-4448-B1A3-1FB645D379DF}" type="pres">
      <dgm:prSet presAssocID="{C5204B8D-0132-4170-84E7-B4C6EC7CF669}" presName="spaceRect" presStyleCnt="0"/>
      <dgm:spPr/>
    </dgm:pt>
    <dgm:pt modelId="{64BF81A5-5961-41BA-8F6C-52C1229A853F}" type="pres">
      <dgm:prSet presAssocID="{C5204B8D-0132-4170-84E7-B4C6EC7CF669}" presName="parTx" presStyleLbl="revTx" presStyleIdx="2" presStyleCnt="5">
        <dgm:presLayoutVars>
          <dgm:chMax val="0"/>
          <dgm:chPref val="0"/>
        </dgm:presLayoutVars>
      </dgm:prSet>
      <dgm:spPr/>
    </dgm:pt>
    <dgm:pt modelId="{45595FCF-FB48-4E0A-833E-890240958C64}" type="pres">
      <dgm:prSet presAssocID="{DB86A4FC-76F5-47FE-A4F6-273D83EF6BB9}" presName="sibTrans" presStyleCnt="0"/>
      <dgm:spPr/>
    </dgm:pt>
    <dgm:pt modelId="{B81BC14B-CC58-435D-ACE5-339D0169313E}" type="pres">
      <dgm:prSet presAssocID="{A725A4EA-6C00-4F2D-BA81-00C31F800124}" presName="compNode" presStyleCnt="0"/>
      <dgm:spPr/>
    </dgm:pt>
    <dgm:pt modelId="{11B559CB-D8D4-4120-9A64-F43975C11AF9}" type="pres">
      <dgm:prSet presAssocID="{A725A4EA-6C00-4F2D-BA81-00C31F800124}" presName="bgRect" presStyleLbl="bgShp" presStyleIdx="3" presStyleCnt="5"/>
      <dgm:spPr/>
    </dgm:pt>
    <dgm:pt modelId="{CE17537C-CF91-4195-83B7-6B37BF6C0E47}" type="pres">
      <dgm:prSet presAssocID="{A725A4EA-6C00-4F2D-BA81-00C31F80012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FDAAF299-DD5D-45DD-99DB-3ADE53CFA077}" type="pres">
      <dgm:prSet presAssocID="{A725A4EA-6C00-4F2D-BA81-00C31F800124}" presName="spaceRect" presStyleCnt="0"/>
      <dgm:spPr/>
    </dgm:pt>
    <dgm:pt modelId="{C1EE1B23-0924-40DA-A5FF-C7864396CEC5}" type="pres">
      <dgm:prSet presAssocID="{A725A4EA-6C00-4F2D-BA81-00C31F800124}" presName="parTx" presStyleLbl="revTx" presStyleIdx="3" presStyleCnt="5">
        <dgm:presLayoutVars>
          <dgm:chMax val="0"/>
          <dgm:chPref val="0"/>
        </dgm:presLayoutVars>
      </dgm:prSet>
      <dgm:spPr/>
    </dgm:pt>
    <dgm:pt modelId="{C6381C7B-3F21-4417-925D-BD356DA131F2}" type="pres">
      <dgm:prSet presAssocID="{4A881A8F-94DF-4922-B97C-A361C64394E2}" presName="sibTrans" presStyleCnt="0"/>
      <dgm:spPr/>
    </dgm:pt>
    <dgm:pt modelId="{19967123-C57B-456C-A7BC-7FF55522E5C3}" type="pres">
      <dgm:prSet presAssocID="{DA3555E4-C13F-4F1A-A344-EEDF85AD9D7C}" presName="compNode" presStyleCnt="0"/>
      <dgm:spPr/>
    </dgm:pt>
    <dgm:pt modelId="{852CC3F3-1E46-4B1F-AF32-0B2EA6BA0637}" type="pres">
      <dgm:prSet presAssocID="{DA3555E4-C13F-4F1A-A344-EEDF85AD9D7C}" presName="bgRect" presStyleLbl="bgShp" presStyleIdx="4" presStyleCnt="5" custLinFactNeighborX="-19465" custLinFactNeighborY="470"/>
      <dgm:spPr/>
    </dgm:pt>
    <dgm:pt modelId="{C36B464E-7EF4-40A6-BA19-787F3B5B68C0}" type="pres">
      <dgm:prSet presAssocID="{DA3555E4-C13F-4F1A-A344-EEDF85AD9D7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cales of Justice"/>
        </a:ext>
      </dgm:extLst>
    </dgm:pt>
    <dgm:pt modelId="{8A1323F5-3F9E-41F9-8CA7-D2A31CEF1F9B}" type="pres">
      <dgm:prSet presAssocID="{DA3555E4-C13F-4F1A-A344-EEDF85AD9D7C}" presName="spaceRect" presStyleCnt="0"/>
      <dgm:spPr/>
    </dgm:pt>
    <dgm:pt modelId="{6E366D01-C563-4669-B942-B64B632370A7}" type="pres">
      <dgm:prSet presAssocID="{DA3555E4-C13F-4F1A-A344-EEDF85AD9D7C}" presName="parTx" presStyleLbl="revTx" presStyleIdx="4" presStyleCnt="5">
        <dgm:presLayoutVars>
          <dgm:chMax val="0"/>
          <dgm:chPref val="0"/>
        </dgm:presLayoutVars>
      </dgm:prSet>
      <dgm:spPr/>
    </dgm:pt>
  </dgm:ptLst>
  <dgm:cxnLst>
    <dgm:cxn modelId="{543C9D12-56A0-49C8-B2BE-8DE61FB9B0B8}" type="presOf" srcId="{1B8D3C35-31E5-409E-87D3-F5499CF9B5AF}" destId="{EA5D0E01-3B2F-4CDE-8425-D0DF59F6B761}" srcOrd="0" destOrd="0" presId="urn:microsoft.com/office/officeart/2018/2/layout/IconVerticalSolidList"/>
    <dgm:cxn modelId="{E4B3A913-8BAD-4D5F-8F57-8C3D440EF433}" srcId="{1B8D3C35-31E5-409E-87D3-F5499CF9B5AF}" destId="{6403A5DD-CBAB-435D-B61F-DBB9EC00836E}" srcOrd="0" destOrd="0" parTransId="{92E3C3D3-6B3C-4C04-999C-888F180A997A}" sibTransId="{B6ABE45B-9BF0-4287-AF79-D28CBC47E6DB}"/>
    <dgm:cxn modelId="{600E2E25-9918-4202-89AE-A68245B67EF4}" srcId="{1B8D3C35-31E5-409E-87D3-F5499CF9B5AF}" destId="{DA3555E4-C13F-4F1A-A344-EEDF85AD9D7C}" srcOrd="4" destOrd="0" parTransId="{7BC328EA-8825-48C0-A368-3DED68292F28}" sibTransId="{A531CDB0-5F22-461B-ABBC-4E0EB7A6C427}"/>
    <dgm:cxn modelId="{CE5ED93A-9770-4D41-89FC-001118310877}" srcId="{1B8D3C35-31E5-409E-87D3-F5499CF9B5AF}" destId="{A725A4EA-6C00-4F2D-BA81-00C31F800124}" srcOrd="3" destOrd="0" parTransId="{4BACC7F7-B608-4946-A187-1172D959052A}" sibTransId="{4A881A8F-94DF-4922-B97C-A361C64394E2}"/>
    <dgm:cxn modelId="{F00D4F4F-6881-4BD1-82D7-5AE74BD8AF29}" type="presOf" srcId="{A725A4EA-6C00-4F2D-BA81-00C31F800124}" destId="{C1EE1B23-0924-40DA-A5FF-C7864396CEC5}" srcOrd="0" destOrd="0" presId="urn:microsoft.com/office/officeart/2018/2/layout/IconVerticalSolidList"/>
    <dgm:cxn modelId="{D242127B-B53A-4B67-9839-8EF27A0A6C40}" srcId="{1B8D3C35-31E5-409E-87D3-F5499CF9B5AF}" destId="{C5204B8D-0132-4170-84E7-B4C6EC7CF669}" srcOrd="2" destOrd="0" parTransId="{BEFBC3C4-7327-4FC1-857D-08AFB173FAC7}" sibTransId="{DB86A4FC-76F5-47FE-A4F6-273D83EF6BB9}"/>
    <dgm:cxn modelId="{6CC60680-AD25-4438-8F73-37D8FFAE96DA}" srcId="{1B8D3C35-31E5-409E-87D3-F5499CF9B5AF}" destId="{D55D5697-8E1F-4CDF-8DEA-88E0D8EB3DEA}" srcOrd="1" destOrd="0" parTransId="{146DAA29-A386-4A21-8C19-E6782BCDC550}" sibTransId="{FF984F56-BFCC-403C-918F-2E7139B0B16F}"/>
    <dgm:cxn modelId="{6BE3DD8E-524E-4CFF-AAD5-8E8EFFEDD24B}" type="presOf" srcId="{C5204B8D-0132-4170-84E7-B4C6EC7CF669}" destId="{64BF81A5-5961-41BA-8F6C-52C1229A853F}" srcOrd="0" destOrd="0" presId="urn:microsoft.com/office/officeart/2018/2/layout/IconVerticalSolidList"/>
    <dgm:cxn modelId="{BD7C1EC2-2B1D-493D-AEE1-F8D721236C6A}" type="presOf" srcId="{6403A5DD-CBAB-435D-B61F-DBB9EC00836E}" destId="{67476F01-DEC3-4AAA-B889-125619A26997}" srcOrd="0" destOrd="0" presId="urn:microsoft.com/office/officeart/2018/2/layout/IconVerticalSolidList"/>
    <dgm:cxn modelId="{B9AEAED5-239D-4F7C-BC00-1B55826B3CF8}" type="presOf" srcId="{D55D5697-8E1F-4CDF-8DEA-88E0D8EB3DEA}" destId="{ACCFC54C-CD34-46A0-B8E9-93CA4F019B07}" srcOrd="0" destOrd="0" presId="urn:microsoft.com/office/officeart/2018/2/layout/IconVerticalSolidList"/>
    <dgm:cxn modelId="{885B90FA-F20E-48AA-9286-159F53A2406B}" type="presOf" srcId="{DA3555E4-C13F-4F1A-A344-EEDF85AD9D7C}" destId="{6E366D01-C563-4669-B942-B64B632370A7}" srcOrd="0" destOrd="0" presId="urn:microsoft.com/office/officeart/2018/2/layout/IconVerticalSolidList"/>
    <dgm:cxn modelId="{6B14DBC6-CC13-49E3-8F1D-63489B0B8E6B}" type="presParOf" srcId="{EA5D0E01-3B2F-4CDE-8425-D0DF59F6B761}" destId="{9AB88719-B875-4F78-9DD2-B77D4A7604BD}" srcOrd="0" destOrd="0" presId="urn:microsoft.com/office/officeart/2018/2/layout/IconVerticalSolidList"/>
    <dgm:cxn modelId="{7E5799D6-ADBC-4D46-8D08-8A12CAE8B69F}" type="presParOf" srcId="{9AB88719-B875-4F78-9DD2-B77D4A7604BD}" destId="{13615520-EA28-49CE-A75D-73DFAB51C8A1}" srcOrd="0" destOrd="0" presId="urn:microsoft.com/office/officeart/2018/2/layout/IconVerticalSolidList"/>
    <dgm:cxn modelId="{7B7D3E7B-EE4D-40DF-806B-30847135A1CA}" type="presParOf" srcId="{9AB88719-B875-4F78-9DD2-B77D4A7604BD}" destId="{1948D9E8-E763-4DF0-8E3F-3B1E1F0DA1A2}" srcOrd="1" destOrd="0" presId="urn:microsoft.com/office/officeart/2018/2/layout/IconVerticalSolidList"/>
    <dgm:cxn modelId="{5BD94391-445A-4CC9-9573-E5788CF61383}" type="presParOf" srcId="{9AB88719-B875-4F78-9DD2-B77D4A7604BD}" destId="{E3173200-08E3-49D1-B7D1-D2AE94FD8AE7}" srcOrd="2" destOrd="0" presId="urn:microsoft.com/office/officeart/2018/2/layout/IconVerticalSolidList"/>
    <dgm:cxn modelId="{9B454055-AAC0-4056-A9A7-58C86087297F}" type="presParOf" srcId="{9AB88719-B875-4F78-9DD2-B77D4A7604BD}" destId="{67476F01-DEC3-4AAA-B889-125619A26997}" srcOrd="3" destOrd="0" presId="urn:microsoft.com/office/officeart/2018/2/layout/IconVerticalSolidList"/>
    <dgm:cxn modelId="{CEDC9B00-FC68-4F5A-8515-71A07CA1FE80}" type="presParOf" srcId="{EA5D0E01-3B2F-4CDE-8425-D0DF59F6B761}" destId="{AA234872-4229-4A94-A81A-A29190C7B371}" srcOrd="1" destOrd="0" presId="urn:microsoft.com/office/officeart/2018/2/layout/IconVerticalSolidList"/>
    <dgm:cxn modelId="{FFF90203-2E7B-470D-97B9-FF47C40FB42F}" type="presParOf" srcId="{EA5D0E01-3B2F-4CDE-8425-D0DF59F6B761}" destId="{C127E844-A171-462B-A587-5F6D98666782}" srcOrd="2" destOrd="0" presId="urn:microsoft.com/office/officeart/2018/2/layout/IconVerticalSolidList"/>
    <dgm:cxn modelId="{4398BE5B-5782-47AA-A5A9-47A65E2B5228}" type="presParOf" srcId="{C127E844-A171-462B-A587-5F6D98666782}" destId="{22E98E06-5F5E-4D79-90AC-A76088644C7F}" srcOrd="0" destOrd="0" presId="urn:microsoft.com/office/officeart/2018/2/layout/IconVerticalSolidList"/>
    <dgm:cxn modelId="{8E015C9D-4198-4E43-93CE-DA3E8F6477BD}" type="presParOf" srcId="{C127E844-A171-462B-A587-5F6D98666782}" destId="{EC8D4B46-1AF2-459E-BDDD-B8DB159C406B}" srcOrd="1" destOrd="0" presId="urn:microsoft.com/office/officeart/2018/2/layout/IconVerticalSolidList"/>
    <dgm:cxn modelId="{0D685C76-21DF-465F-83C3-5C4E1AAC167A}" type="presParOf" srcId="{C127E844-A171-462B-A587-5F6D98666782}" destId="{DF6D1DBE-9CE6-480F-A7A1-5DF2CF6EA902}" srcOrd="2" destOrd="0" presId="urn:microsoft.com/office/officeart/2018/2/layout/IconVerticalSolidList"/>
    <dgm:cxn modelId="{24DF823F-51B5-4CEC-A4D5-1EC2FBB4EB15}" type="presParOf" srcId="{C127E844-A171-462B-A587-5F6D98666782}" destId="{ACCFC54C-CD34-46A0-B8E9-93CA4F019B07}" srcOrd="3" destOrd="0" presId="urn:microsoft.com/office/officeart/2018/2/layout/IconVerticalSolidList"/>
    <dgm:cxn modelId="{A5D21414-5A12-4E1A-BA44-22C2BD0DF55C}" type="presParOf" srcId="{EA5D0E01-3B2F-4CDE-8425-D0DF59F6B761}" destId="{4EBCA024-F042-4922-B345-3E81470873CE}" srcOrd="3" destOrd="0" presId="urn:microsoft.com/office/officeart/2018/2/layout/IconVerticalSolidList"/>
    <dgm:cxn modelId="{83F47E8F-BCB0-4821-945E-5E24A5A7CBF8}" type="presParOf" srcId="{EA5D0E01-3B2F-4CDE-8425-D0DF59F6B761}" destId="{D0D87FCD-0855-4AB9-82E5-5BEB06E064A5}" srcOrd="4" destOrd="0" presId="urn:microsoft.com/office/officeart/2018/2/layout/IconVerticalSolidList"/>
    <dgm:cxn modelId="{B29F40C5-6895-4997-9CC1-C6DCCB9ED993}" type="presParOf" srcId="{D0D87FCD-0855-4AB9-82E5-5BEB06E064A5}" destId="{64314B54-73A2-4249-BEBF-C1C46EC3E0D1}" srcOrd="0" destOrd="0" presId="urn:microsoft.com/office/officeart/2018/2/layout/IconVerticalSolidList"/>
    <dgm:cxn modelId="{748F818B-835C-4C44-B4C3-B42ABDD69CA9}" type="presParOf" srcId="{D0D87FCD-0855-4AB9-82E5-5BEB06E064A5}" destId="{2A459F9C-4716-4D07-9BAE-EAB29D8BABE9}" srcOrd="1" destOrd="0" presId="urn:microsoft.com/office/officeart/2018/2/layout/IconVerticalSolidList"/>
    <dgm:cxn modelId="{8530DB58-22A0-4FC6-8484-968D506AE38D}" type="presParOf" srcId="{D0D87FCD-0855-4AB9-82E5-5BEB06E064A5}" destId="{07BD6FB4-9CEB-4448-B1A3-1FB645D379DF}" srcOrd="2" destOrd="0" presId="urn:microsoft.com/office/officeart/2018/2/layout/IconVerticalSolidList"/>
    <dgm:cxn modelId="{F7DA5742-1826-4AF4-8BB7-1025A65B0452}" type="presParOf" srcId="{D0D87FCD-0855-4AB9-82E5-5BEB06E064A5}" destId="{64BF81A5-5961-41BA-8F6C-52C1229A853F}" srcOrd="3" destOrd="0" presId="urn:microsoft.com/office/officeart/2018/2/layout/IconVerticalSolidList"/>
    <dgm:cxn modelId="{ADA95A48-FC74-42DB-8C3F-006CBD1AA5B2}" type="presParOf" srcId="{EA5D0E01-3B2F-4CDE-8425-D0DF59F6B761}" destId="{45595FCF-FB48-4E0A-833E-890240958C64}" srcOrd="5" destOrd="0" presId="urn:microsoft.com/office/officeart/2018/2/layout/IconVerticalSolidList"/>
    <dgm:cxn modelId="{610CBE0A-3AAA-464C-9E71-266B5679387C}" type="presParOf" srcId="{EA5D0E01-3B2F-4CDE-8425-D0DF59F6B761}" destId="{B81BC14B-CC58-435D-ACE5-339D0169313E}" srcOrd="6" destOrd="0" presId="urn:microsoft.com/office/officeart/2018/2/layout/IconVerticalSolidList"/>
    <dgm:cxn modelId="{0FEDF651-B245-46C7-AEFB-998B0F56307E}" type="presParOf" srcId="{B81BC14B-CC58-435D-ACE5-339D0169313E}" destId="{11B559CB-D8D4-4120-9A64-F43975C11AF9}" srcOrd="0" destOrd="0" presId="urn:microsoft.com/office/officeart/2018/2/layout/IconVerticalSolidList"/>
    <dgm:cxn modelId="{3D61380E-0B92-4D10-826F-1CFA195B3D74}" type="presParOf" srcId="{B81BC14B-CC58-435D-ACE5-339D0169313E}" destId="{CE17537C-CF91-4195-83B7-6B37BF6C0E47}" srcOrd="1" destOrd="0" presId="urn:microsoft.com/office/officeart/2018/2/layout/IconVerticalSolidList"/>
    <dgm:cxn modelId="{3F3FAA32-CF6D-4480-989D-7408F96D44A4}" type="presParOf" srcId="{B81BC14B-CC58-435D-ACE5-339D0169313E}" destId="{FDAAF299-DD5D-45DD-99DB-3ADE53CFA077}" srcOrd="2" destOrd="0" presId="urn:microsoft.com/office/officeart/2018/2/layout/IconVerticalSolidList"/>
    <dgm:cxn modelId="{4C74ECCB-96C4-4D59-B800-5683E83D47F2}" type="presParOf" srcId="{B81BC14B-CC58-435D-ACE5-339D0169313E}" destId="{C1EE1B23-0924-40DA-A5FF-C7864396CEC5}" srcOrd="3" destOrd="0" presId="urn:microsoft.com/office/officeart/2018/2/layout/IconVerticalSolidList"/>
    <dgm:cxn modelId="{E8081349-8C98-4682-9C5C-7E575986DE62}" type="presParOf" srcId="{EA5D0E01-3B2F-4CDE-8425-D0DF59F6B761}" destId="{C6381C7B-3F21-4417-925D-BD356DA131F2}" srcOrd="7" destOrd="0" presId="urn:microsoft.com/office/officeart/2018/2/layout/IconVerticalSolidList"/>
    <dgm:cxn modelId="{44615251-E906-4BA1-BCBB-1B31B335FE6C}" type="presParOf" srcId="{EA5D0E01-3B2F-4CDE-8425-D0DF59F6B761}" destId="{19967123-C57B-456C-A7BC-7FF55522E5C3}" srcOrd="8" destOrd="0" presId="urn:microsoft.com/office/officeart/2018/2/layout/IconVerticalSolidList"/>
    <dgm:cxn modelId="{315C055D-27F8-429A-BD31-B9B700468470}" type="presParOf" srcId="{19967123-C57B-456C-A7BC-7FF55522E5C3}" destId="{852CC3F3-1E46-4B1F-AF32-0B2EA6BA0637}" srcOrd="0" destOrd="0" presId="urn:microsoft.com/office/officeart/2018/2/layout/IconVerticalSolidList"/>
    <dgm:cxn modelId="{C360AF35-DD3D-4ABD-8889-A485F82D497B}" type="presParOf" srcId="{19967123-C57B-456C-A7BC-7FF55522E5C3}" destId="{C36B464E-7EF4-40A6-BA19-787F3B5B68C0}" srcOrd="1" destOrd="0" presId="urn:microsoft.com/office/officeart/2018/2/layout/IconVerticalSolidList"/>
    <dgm:cxn modelId="{80454828-274F-4CAF-B0B4-243E83ADA1DB}" type="presParOf" srcId="{19967123-C57B-456C-A7BC-7FF55522E5C3}" destId="{8A1323F5-3F9E-41F9-8CA7-D2A31CEF1F9B}" srcOrd="2" destOrd="0" presId="urn:microsoft.com/office/officeart/2018/2/layout/IconVerticalSolidList"/>
    <dgm:cxn modelId="{686C4B35-6F50-4C7F-8C75-C8F16FE21DEF}" type="presParOf" srcId="{19967123-C57B-456C-A7BC-7FF55522E5C3}" destId="{6E366D01-C563-4669-B942-B64B632370A7}"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5E3D72-5A04-4F50-B69F-A90C51873133}" type="doc">
      <dgm:prSet loTypeId="urn:microsoft.com/office/officeart/2016/7/layout/HorizontalActionList" loCatId="List" qsTypeId="urn:microsoft.com/office/officeart/2005/8/quickstyle/simple2" qsCatId="simple" csTypeId="urn:microsoft.com/office/officeart/2005/8/colors/colorful5" csCatId="colorful"/>
      <dgm:spPr/>
      <dgm:t>
        <a:bodyPr/>
        <a:lstStyle/>
        <a:p>
          <a:endParaRPr lang="en-US"/>
        </a:p>
      </dgm:t>
    </dgm:pt>
    <dgm:pt modelId="{0909CEF2-64B3-4392-88CE-7166ABE5CDCE}">
      <dgm:prSet/>
      <dgm:spPr/>
      <dgm:t>
        <a:bodyPr/>
        <a:lstStyle/>
        <a:p>
          <a:pPr>
            <a:lnSpc>
              <a:spcPct val="100000"/>
            </a:lnSpc>
          </a:pPr>
          <a:r>
            <a:rPr lang="en-US" dirty="0">
              <a:latin typeface="Girl Scout Text Book" panose="02020003000000000000" pitchFamily="18" charset="0"/>
            </a:rPr>
            <a:t>Personalize</a:t>
          </a:r>
        </a:p>
      </dgm:t>
    </dgm:pt>
    <dgm:pt modelId="{9BC8E51A-E81D-447A-BD39-5E6523471DE1}" type="parTrans" cxnId="{CB9C86CA-AAD5-4E10-AF45-29BC882B65BB}">
      <dgm:prSet/>
      <dgm:spPr/>
      <dgm:t>
        <a:bodyPr/>
        <a:lstStyle/>
        <a:p>
          <a:endParaRPr lang="en-US"/>
        </a:p>
      </dgm:t>
    </dgm:pt>
    <dgm:pt modelId="{600FBC5B-5239-486C-ACC0-B7DD0394A52E}" type="sibTrans" cxnId="{CB9C86CA-AAD5-4E10-AF45-29BC882B65BB}">
      <dgm:prSet/>
      <dgm:spPr/>
      <dgm:t>
        <a:bodyPr/>
        <a:lstStyle/>
        <a:p>
          <a:endParaRPr lang="en-US"/>
        </a:p>
      </dgm:t>
    </dgm:pt>
    <dgm:pt modelId="{C1AD6A29-3201-44C4-828D-EA0E318A5668}">
      <dgm:prSet/>
      <dgm:spPr/>
      <dgm:t>
        <a:bodyPr/>
        <a:lstStyle/>
        <a:p>
          <a:pPr>
            <a:lnSpc>
              <a:spcPct val="100000"/>
            </a:lnSpc>
          </a:pPr>
          <a:r>
            <a:rPr lang="en-US" dirty="0">
              <a:latin typeface="Girl Scout Text Book" panose="02020003000000000000" pitchFamily="18" charset="0"/>
            </a:rPr>
            <a:t>Personalize the Digital Cookie site by uploading weekly videos. Offer cookies through direct shipping and in person delivery.</a:t>
          </a:r>
        </a:p>
      </dgm:t>
    </dgm:pt>
    <dgm:pt modelId="{6E429035-3B85-48A6-9861-D10363BBAE55}" type="parTrans" cxnId="{74DE7818-B06E-47AF-AA2E-5261C62914BD}">
      <dgm:prSet/>
      <dgm:spPr/>
      <dgm:t>
        <a:bodyPr/>
        <a:lstStyle/>
        <a:p>
          <a:endParaRPr lang="en-US"/>
        </a:p>
      </dgm:t>
    </dgm:pt>
    <dgm:pt modelId="{A4BE7CA1-2748-4116-948C-026A386E3EB7}" type="sibTrans" cxnId="{74DE7818-B06E-47AF-AA2E-5261C62914BD}">
      <dgm:prSet/>
      <dgm:spPr/>
      <dgm:t>
        <a:bodyPr/>
        <a:lstStyle/>
        <a:p>
          <a:endParaRPr lang="en-US"/>
        </a:p>
      </dgm:t>
    </dgm:pt>
    <dgm:pt modelId="{C8565B45-3BB0-40DE-9DC8-6937665AB279}">
      <dgm:prSet/>
      <dgm:spPr/>
      <dgm:t>
        <a:bodyPr/>
        <a:lstStyle/>
        <a:p>
          <a:pPr>
            <a:lnSpc>
              <a:spcPct val="100000"/>
            </a:lnSpc>
          </a:pPr>
          <a:r>
            <a:rPr lang="en-US">
              <a:latin typeface="Girl Scout Text Book" panose="02020003000000000000" pitchFamily="18" charset="0"/>
            </a:rPr>
            <a:t>Create</a:t>
          </a:r>
        </a:p>
      </dgm:t>
    </dgm:pt>
    <dgm:pt modelId="{A14194D7-CACD-48C4-84A5-8D37681419A9}" type="parTrans" cxnId="{F708D651-6561-456B-A27D-65DD1F5E6C8B}">
      <dgm:prSet/>
      <dgm:spPr/>
      <dgm:t>
        <a:bodyPr/>
        <a:lstStyle/>
        <a:p>
          <a:endParaRPr lang="en-US"/>
        </a:p>
      </dgm:t>
    </dgm:pt>
    <dgm:pt modelId="{68DD0265-AB29-4E44-8272-1E85EA1BF13F}" type="sibTrans" cxnId="{F708D651-6561-456B-A27D-65DD1F5E6C8B}">
      <dgm:prSet/>
      <dgm:spPr/>
      <dgm:t>
        <a:bodyPr/>
        <a:lstStyle/>
        <a:p>
          <a:endParaRPr lang="en-US"/>
        </a:p>
      </dgm:t>
    </dgm:pt>
    <dgm:pt modelId="{44F9FD90-C99A-4935-A43F-039D3BCA74D4}">
      <dgm:prSet/>
      <dgm:spPr/>
      <dgm:t>
        <a:bodyPr/>
        <a:lstStyle/>
        <a:p>
          <a:pPr>
            <a:lnSpc>
              <a:spcPct val="100000"/>
            </a:lnSpc>
          </a:pPr>
          <a:r>
            <a:rPr lang="en-US" dirty="0">
              <a:latin typeface="Girl Scout Text Book" panose="02020003000000000000" pitchFamily="18" charset="0"/>
            </a:rPr>
            <a:t>Create a digital marketing campaign on social media to stand out and spread the word.</a:t>
          </a:r>
        </a:p>
      </dgm:t>
    </dgm:pt>
    <dgm:pt modelId="{E5EBD0AD-1778-4CDB-9C8B-5564309ADA36}" type="parTrans" cxnId="{B6151EBA-3D02-48E1-B060-B7938810E1D4}">
      <dgm:prSet/>
      <dgm:spPr/>
      <dgm:t>
        <a:bodyPr/>
        <a:lstStyle/>
        <a:p>
          <a:endParaRPr lang="en-US"/>
        </a:p>
      </dgm:t>
    </dgm:pt>
    <dgm:pt modelId="{21390A27-EC1C-49C4-9C83-22C68028360D}" type="sibTrans" cxnId="{B6151EBA-3D02-48E1-B060-B7938810E1D4}">
      <dgm:prSet/>
      <dgm:spPr/>
      <dgm:t>
        <a:bodyPr/>
        <a:lstStyle/>
        <a:p>
          <a:endParaRPr lang="en-US"/>
        </a:p>
      </dgm:t>
    </dgm:pt>
    <dgm:pt modelId="{8515DAB7-22C4-49BA-9B8A-227BD02B9CF9}">
      <dgm:prSet/>
      <dgm:spPr/>
      <dgm:t>
        <a:bodyPr/>
        <a:lstStyle/>
        <a:p>
          <a:pPr>
            <a:lnSpc>
              <a:spcPct val="100000"/>
            </a:lnSpc>
          </a:pPr>
          <a:r>
            <a:rPr lang="en-US">
              <a:latin typeface="Girl Scout Text Book" panose="02020003000000000000" pitchFamily="18" charset="0"/>
            </a:rPr>
            <a:t>Text or call</a:t>
          </a:r>
          <a:endParaRPr lang="en-US" dirty="0">
            <a:latin typeface="Girl Scout Text Book" panose="02020003000000000000" pitchFamily="18" charset="0"/>
          </a:endParaRPr>
        </a:p>
      </dgm:t>
    </dgm:pt>
    <dgm:pt modelId="{310864F2-ED7C-40BC-B24E-12E9536F564A}" type="parTrans" cxnId="{3B415305-EBAF-447C-BD5E-7181E0447DD3}">
      <dgm:prSet/>
      <dgm:spPr/>
      <dgm:t>
        <a:bodyPr/>
        <a:lstStyle/>
        <a:p>
          <a:endParaRPr lang="en-US"/>
        </a:p>
      </dgm:t>
    </dgm:pt>
    <dgm:pt modelId="{131F8243-A6F0-42B6-9BA0-D42CDC7E789B}" type="sibTrans" cxnId="{3B415305-EBAF-447C-BD5E-7181E0447DD3}">
      <dgm:prSet/>
      <dgm:spPr/>
      <dgm:t>
        <a:bodyPr/>
        <a:lstStyle/>
        <a:p>
          <a:endParaRPr lang="en-US"/>
        </a:p>
      </dgm:t>
    </dgm:pt>
    <dgm:pt modelId="{9FB47EBE-3B95-4ADA-893E-EB8B9404E4AA}">
      <dgm:prSet/>
      <dgm:spPr/>
      <dgm:t>
        <a:bodyPr/>
        <a:lstStyle/>
        <a:p>
          <a:pPr>
            <a:lnSpc>
              <a:spcPct val="100000"/>
            </a:lnSpc>
          </a:pPr>
          <a:r>
            <a:rPr lang="en-US" dirty="0">
              <a:latin typeface="Girl Scout Text Book" panose="02020003000000000000" pitchFamily="18" charset="0"/>
            </a:rPr>
            <a:t>Text or call customers who may not be online to follow up for reorders.</a:t>
          </a:r>
        </a:p>
      </dgm:t>
    </dgm:pt>
    <dgm:pt modelId="{B1191680-A099-44D0-B4D1-A185FDDAE95A}" type="parTrans" cxnId="{BA4B3DF9-B6F2-472B-B2B5-01E42E39228E}">
      <dgm:prSet/>
      <dgm:spPr/>
      <dgm:t>
        <a:bodyPr/>
        <a:lstStyle/>
        <a:p>
          <a:endParaRPr lang="en-US"/>
        </a:p>
      </dgm:t>
    </dgm:pt>
    <dgm:pt modelId="{0D4ED773-8B4E-4B14-A021-7387DA5D7E26}" type="sibTrans" cxnId="{BA4B3DF9-B6F2-472B-B2B5-01E42E39228E}">
      <dgm:prSet/>
      <dgm:spPr/>
      <dgm:t>
        <a:bodyPr/>
        <a:lstStyle/>
        <a:p>
          <a:endParaRPr lang="en-US"/>
        </a:p>
      </dgm:t>
    </dgm:pt>
    <dgm:pt modelId="{DF1F18ED-491B-43F0-BA11-8BBAEF36EDC5}" type="pres">
      <dgm:prSet presAssocID="{505E3D72-5A04-4F50-B69F-A90C51873133}" presName="Name0" presStyleCnt="0">
        <dgm:presLayoutVars>
          <dgm:dir/>
          <dgm:animLvl val="lvl"/>
          <dgm:resizeHandles val="exact"/>
        </dgm:presLayoutVars>
      </dgm:prSet>
      <dgm:spPr/>
    </dgm:pt>
    <dgm:pt modelId="{45FB2A49-8B73-44F7-B168-13474EAF3A72}" type="pres">
      <dgm:prSet presAssocID="{0909CEF2-64B3-4392-88CE-7166ABE5CDCE}" presName="composite" presStyleCnt="0"/>
      <dgm:spPr/>
    </dgm:pt>
    <dgm:pt modelId="{C7A816D7-EF88-467F-8983-720DD2F1A0AC}" type="pres">
      <dgm:prSet presAssocID="{0909CEF2-64B3-4392-88CE-7166ABE5CDCE}" presName="parTx" presStyleLbl="alignNode1" presStyleIdx="0" presStyleCnt="3">
        <dgm:presLayoutVars>
          <dgm:chMax val="0"/>
          <dgm:chPref val="0"/>
        </dgm:presLayoutVars>
      </dgm:prSet>
      <dgm:spPr/>
    </dgm:pt>
    <dgm:pt modelId="{B952935F-ABF0-4427-97DF-592C59CBF8A2}" type="pres">
      <dgm:prSet presAssocID="{0909CEF2-64B3-4392-88CE-7166ABE5CDCE}" presName="desTx" presStyleLbl="alignAccFollowNode1" presStyleIdx="0" presStyleCnt="3">
        <dgm:presLayoutVars/>
      </dgm:prSet>
      <dgm:spPr/>
    </dgm:pt>
    <dgm:pt modelId="{C426E36C-FC40-4B09-92F4-B45248419023}" type="pres">
      <dgm:prSet presAssocID="{600FBC5B-5239-486C-ACC0-B7DD0394A52E}" presName="space" presStyleCnt="0"/>
      <dgm:spPr/>
    </dgm:pt>
    <dgm:pt modelId="{F82C0012-E7FE-4E29-B407-533BABDC72DE}" type="pres">
      <dgm:prSet presAssocID="{C8565B45-3BB0-40DE-9DC8-6937665AB279}" presName="composite" presStyleCnt="0"/>
      <dgm:spPr/>
    </dgm:pt>
    <dgm:pt modelId="{F79E232F-DFD0-4A95-B260-6869CE930BB4}" type="pres">
      <dgm:prSet presAssocID="{C8565B45-3BB0-40DE-9DC8-6937665AB279}" presName="parTx" presStyleLbl="alignNode1" presStyleIdx="1" presStyleCnt="3">
        <dgm:presLayoutVars>
          <dgm:chMax val="0"/>
          <dgm:chPref val="0"/>
        </dgm:presLayoutVars>
      </dgm:prSet>
      <dgm:spPr/>
    </dgm:pt>
    <dgm:pt modelId="{1DB52C26-6F69-41B6-B9E7-2775B2E4FB4E}" type="pres">
      <dgm:prSet presAssocID="{C8565B45-3BB0-40DE-9DC8-6937665AB279}" presName="desTx" presStyleLbl="alignAccFollowNode1" presStyleIdx="1" presStyleCnt="3">
        <dgm:presLayoutVars/>
      </dgm:prSet>
      <dgm:spPr/>
    </dgm:pt>
    <dgm:pt modelId="{97EA6C4C-83E7-4F8E-8A4F-C5F41D8491C3}" type="pres">
      <dgm:prSet presAssocID="{68DD0265-AB29-4E44-8272-1E85EA1BF13F}" presName="space" presStyleCnt="0"/>
      <dgm:spPr/>
    </dgm:pt>
    <dgm:pt modelId="{A1457DAA-1BBB-449F-BD13-A71EB52CFCB5}" type="pres">
      <dgm:prSet presAssocID="{8515DAB7-22C4-49BA-9B8A-227BD02B9CF9}" presName="composite" presStyleCnt="0"/>
      <dgm:spPr/>
    </dgm:pt>
    <dgm:pt modelId="{E16D5C9A-4900-488C-95ED-722EDB3597AC}" type="pres">
      <dgm:prSet presAssocID="{8515DAB7-22C4-49BA-9B8A-227BD02B9CF9}" presName="parTx" presStyleLbl="alignNode1" presStyleIdx="2" presStyleCnt="3">
        <dgm:presLayoutVars>
          <dgm:chMax val="0"/>
          <dgm:chPref val="0"/>
        </dgm:presLayoutVars>
      </dgm:prSet>
      <dgm:spPr/>
    </dgm:pt>
    <dgm:pt modelId="{A0AFB848-9F8F-49CD-8579-192D73964915}" type="pres">
      <dgm:prSet presAssocID="{8515DAB7-22C4-49BA-9B8A-227BD02B9CF9}" presName="desTx" presStyleLbl="alignAccFollowNode1" presStyleIdx="2" presStyleCnt="3">
        <dgm:presLayoutVars/>
      </dgm:prSet>
      <dgm:spPr/>
    </dgm:pt>
  </dgm:ptLst>
  <dgm:cxnLst>
    <dgm:cxn modelId="{3B415305-EBAF-447C-BD5E-7181E0447DD3}" srcId="{505E3D72-5A04-4F50-B69F-A90C51873133}" destId="{8515DAB7-22C4-49BA-9B8A-227BD02B9CF9}" srcOrd="2" destOrd="0" parTransId="{310864F2-ED7C-40BC-B24E-12E9536F564A}" sibTransId="{131F8243-A6F0-42B6-9BA0-D42CDC7E789B}"/>
    <dgm:cxn modelId="{8D046910-7656-456A-91C5-92772F6A1C2F}" type="presOf" srcId="{0909CEF2-64B3-4392-88CE-7166ABE5CDCE}" destId="{C7A816D7-EF88-467F-8983-720DD2F1A0AC}" srcOrd="0" destOrd="0" presId="urn:microsoft.com/office/officeart/2016/7/layout/HorizontalActionList"/>
    <dgm:cxn modelId="{74DE7818-B06E-47AF-AA2E-5261C62914BD}" srcId="{0909CEF2-64B3-4392-88CE-7166ABE5CDCE}" destId="{C1AD6A29-3201-44C4-828D-EA0E318A5668}" srcOrd="0" destOrd="0" parTransId="{6E429035-3B85-48A6-9861-D10363BBAE55}" sibTransId="{A4BE7CA1-2748-4116-948C-026A386E3EB7}"/>
    <dgm:cxn modelId="{7060CA23-C596-4D74-BA38-8191694033A2}" type="presOf" srcId="{C8565B45-3BB0-40DE-9DC8-6937665AB279}" destId="{F79E232F-DFD0-4A95-B260-6869CE930BB4}" srcOrd="0" destOrd="0" presId="urn:microsoft.com/office/officeart/2016/7/layout/HorizontalActionList"/>
    <dgm:cxn modelId="{BA63042E-D76E-4FEB-A2FD-578ACC031B9C}" type="presOf" srcId="{44F9FD90-C99A-4935-A43F-039D3BCA74D4}" destId="{1DB52C26-6F69-41B6-B9E7-2775B2E4FB4E}" srcOrd="0" destOrd="0" presId="urn:microsoft.com/office/officeart/2016/7/layout/HorizontalActionList"/>
    <dgm:cxn modelId="{2E72BF62-5893-4A5C-9F27-8CE1857C206A}" type="presOf" srcId="{C1AD6A29-3201-44C4-828D-EA0E318A5668}" destId="{B952935F-ABF0-4427-97DF-592C59CBF8A2}" srcOrd="0" destOrd="0" presId="urn:microsoft.com/office/officeart/2016/7/layout/HorizontalActionList"/>
    <dgm:cxn modelId="{F708D651-6561-456B-A27D-65DD1F5E6C8B}" srcId="{505E3D72-5A04-4F50-B69F-A90C51873133}" destId="{C8565B45-3BB0-40DE-9DC8-6937665AB279}" srcOrd="1" destOrd="0" parTransId="{A14194D7-CACD-48C4-84A5-8D37681419A9}" sibTransId="{68DD0265-AB29-4E44-8272-1E85EA1BF13F}"/>
    <dgm:cxn modelId="{07BE7793-5D21-478D-802B-2C4F0FE942A8}" type="presOf" srcId="{505E3D72-5A04-4F50-B69F-A90C51873133}" destId="{DF1F18ED-491B-43F0-BA11-8BBAEF36EDC5}" srcOrd="0" destOrd="0" presId="urn:microsoft.com/office/officeart/2016/7/layout/HorizontalActionList"/>
    <dgm:cxn modelId="{6C16A6B9-94D0-4A90-A85B-B5A8CC33650E}" type="presOf" srcId="{9FB47EBE-3B95-4ADA-893E-EB8B9404E4AA}" destId="{A0AFB848-9F8F-49CD-8579-192D73964915}" srcOrd="0" destOrd="0" presId="urn:microsoft.com/office/officeart/2016/7/layout/HorizontalActionList"/>
    <dgm:cxn modelId="{B6151EBA-3D02-48E1-B060-B7938810E1D4}" srcId="{C8565B45-3BB0-40DE-9DC8-6937665AB279}" destId="{44F9FD90-C99A-4935-A43F-039D3BCA74D4}" srcOrd="0" destOrd="0" parTransId="{E5EBD0AD-1778-4CDB-9C8B-5564309ADA36}" sibTransId="{21390A27-EC1C-49C4-9C83-22C68028360D}"/>
    <dgm:cxn modelId="{CB9C86CA-AAD5-4E10-AF45-29BC882B65BB}" srcId="{505E3D72-5A04-4F50-B69F-A90C51873133}" destId="{0909CEF2-64B3-4392-88CE-7166ABE5CDCE}" srcOrd="0" destOrd="0" parTransId="{9BC8E51A-E81D-447A-BD39-5E6523471DE1}" sibTransId="{600FBC5B-5239-486C-ACC0-B7DD0394A52E}"/>
    <dgm:cxn modelId="{BA4B3DF9-B6F2-472B-B2B5-01E42E39228E}" srcId="{8515DAB7-22C4-49BA-9B8A-227BD02B9CF9}" destId="{9FB47EBE-3B95-4ADA-893E-EB8B9404E4AA}" srcOrd="0" destOrd="0" parTransId="{B1191680-A099-44D0-B4D1-A185FDDAE95A}" sibTransId="{0D4ED773-8B4E-4B14-A021-7387DA5D7E26}"/>
    <dgm:cxn modelId="{CEF3D1FE-9987-49DD-9968-6A3CE0131C6A}" type="presOf" srcId="{8515DAB7-22C4-49BA-9B8A-227BD02B9CF9}" destId="{E16D5C9A-4900-488C-95ED-722EDB3597AC}" srcOrd="0" destOrd="0" presId="urn:microsoft.com/office/officeart/2016/7/layout/HorizontalActionList"/>
    <dgm:cxn modelId="{8BCBFA41-8882-47D3-ABCD-0C0E11EB6D2A}" type="presParOf" srcId="{DF1F18ED-491B-43F0-BA11-8BBAEF36EDC5}" destId="{45FB2A49-8B73-44F7-B168-13474EAF3A72}" srcOrd="0" destOrd="0" presId="urn:microsoft.com/office/officeart/2016/7/layout/HorizontalActionList"/>
    <dgm:cxn modelId="{013EC2DD-1D41-4608-8399-811424EBE8C5}" type="presParOf" srcId="{45FB2A49-8B73-44F7-B168-13474EAF3A72}" destId="{C7A816D7-EF88-467F-8983-720DD2F1A0AC}" srcOrd="0" destOrd="0" presId="urn:microsoft.com/office/officeart/2016/7/layout/HorizontalActionList"/>
    <dgm:cxn modelId="{6F2DE34D-DD20-46CD-AFBC-5711A38B8C70}" type="presParOf" srcId="{45FB2A49-8B73-44F7-B168-13474EAF3A72}" destId="{B952935F-ABF0-4427-97DF-592C59CBF8A2}" srcOrd="1" destOrd="0" presId="urn:microsoft.com/office/officeart/2016/7/layout/HorizontalActionList"/>
    <dgm:cxn modelId="{1FDBED59-4487-4871-8F98-A940CE9934E1}" type="presParOf" srcId="{DF1F18ED-491B-43F0-BA11-8BBAEF36EDC5}" destId="{C426E36C-FC40-4B09-92F4-B45248419023}" srcOrd="1" destOrd="0" presId="urn:microsoft.com/office/officeart/2016/7/layout/HorizontalActionList"/>
    <dgm:cxn modelId="{EA1E6520-679A-461C-AD6A-86FDA2C1571D}" type="presParOf" srcId="{DF1F18ED-491B-43F0-BA11-8BBAEF36EDC5}" destId="{F82C0012-E7FE-4E29-B407-533BABDC72DE}" srcOrd="2" destOrd="0" presId="urn:microsoft.com/office/officeart/2016/7/layout/HorizontalActionList"/>
    <dgm:cxn modelId="{D1DC95D1-7C91-4A1A-BE4A-B05F58E9C13E}" type="presParOf" srcId="{F82C0012-E7FE-4E29-B407-533BABDC72DE}" destId="{F79E232F-DFD0-4A95-B260-6869CE930BB4}" srcOrd="0" destOrd="0" presId="urn:microsoft.com/office/officeart/2016/7/layout/HorizontalActionList"/>
    <dgm:cxn modelId="{42378071-2F04-47C4-9326-074D762883FC}" type="presParOf" srcId="{F82C0012-E7FE-4E29-B407-533BABDC72DE}" destId="{1DB52C26-6F69-41B6-B9E7-2775B2E4FB4E}" srcOrd="1" destOrd="0" presId="urn:microsoft.com/office/officeart/2016/7/layout/HorizontalActionList"/>
    <dgm:cxn modelId="{97924050-14B2-463A-B619-C814C63F630E}" type="presParOf" srcId="{DF1F18ED-491B-43F0-BA11-8BBAEF36EDC5}" destId="{97EA6C4C-83E7-4F8E-8A4F-C5F41D8491C3}" srcOrd="3" destOrd="0" presId="urn:microsoft.com/office/officeart/2016/7/layout/HorizontalActionList"/>
    <dgm:cxn modelId="{0993B445-D16F-4C2E-91CF-0902A9F5E55E}" type="presParOf" srcId="{DF1F18ED-491B-43F0-BA11-8BBAEF36EDC5}" destId="{A1457DAA-1BBB-449F-BD13-A71EB52CFCB5}" srcOrd="4" destOrd="0" presId="urn:microsoft.com/office/officeart/2016/7/layout/HorizontalActionList"/>
    <dgm:cxn modelId="{DB1B65FB-134B-416E-BF37-4098BE514899}" type="presParOf" srcId="{A1457DAA-1BBB-449F-BD13-A71EB52CFCB5}" destId="{E16D5C9A-4900-488C-95ED-722EDB3597AC}" srcOrd="0" destOrd="0" presId="urn:microsoft.com/office/officeart/2016/7/layout/HorizontalActionList"/>
    <dgm:cxn modelId="{D310384B-81BF-4F64-B350-4C9B5F6499FB}" type="presParOf" srcId="{A1457DAA-1BBB-449F-BD13-A71EB52CFCB5}" destId="{A0AFB848-9F8F-49CD-8579-192D73964915}" srcOrd="1" destOrd="0" presId="urn:microsoft.com/office/officeart/2016/7/layout/Horizontal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424FA0-17BF-4771-8171-1EB18801BAA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B23FAD7-B636-4576-89DF-C68E6609B984}">
      <dgm:prSet/>
      <dgm:spPr/>
      <dgm:t>
        <a:bodyPr/>
        <a:lstStyle/>
        <a:p>
          <a:r>
            <a:rPr lang="en-US">
              <a:latin typeface="Girl Scout Text Book" panose="02020003000000000000" pitchFamily="18" charset="0"/>
            </a:rPr>
            <a:t>Lemonade Stand</a:t>
          </a:r>
          <a:endParaRPr lang="en-US" dirty="0">
            <a:latin typeface="Girl Scout Text Book" panose="02020003000000000000" pitchFamily="18" charset="0"/>
          </a:endParaRPr>
        </a:p>
      </dgm:t>
    </dgm:pt>
    <dgm:pt modelId="{4DDA0839-1D5E-41BC-AF8F-B624CB81A2F3}" type="parTrans" cxnId="{B4974D2E-F29F-49D4-B41F-6DE77B27829C}">
      <dgm:prSet/>
      <dgm:spPr/>
      <dgm:t>
        <a:bodyPr/>
        <a:lstStyle/>
        <a:p>
          <a:endParaRPr lang="en-US"/>
        </a:p>
      </dgm:t>
    </dgm:pt>
    <dgm:pt modelId="{BC9B6BB1-645A-48A3-9FF2-3A7A5913744C}" type="sibTrans" cxnId="{B4974D2E-F29F-49D4-B41F-6DE77B27829C}">
      <dgm:prSet/>
      <dgm:spPr/>
      <dgm:t>
        <a:bodyPr/>
        <a:lstStyle/>
        <a:p>
          <a:endParaRPr lang="en-US"/>
        </a:p>
      </dgm:t>
    </dgm:pt>
    <dgm:pt modelId="{21E92781-B362-4805-B478-E260A8302E72}">
      <dgm:prSet/>
      <dgm:spPr/>
      <dgm:t>
        <a:bodyPr/>
        <a:lstStyle/>
        <a:p>
          <a:r>
            <a:rPr lang="en-US" dirty="0">
              <a:latin typeface="Girl Scout Text Book" panose="02020003000000000000" pitchFamily="18" charset="0"/>
            </a:rPr>
            <a:t>Set up a cookie booth in front of a residence or private property to market cookies to customers who live close by</a:t>
          </a:r>
        </a:p>
      </dgm:t>
    </dgm:pt>
    <dgm:pt modelId="{CD20B603-94DF-42FE-8329-AD466CB537C2}" type="parTrans" cxnId="{9B14A6FD-FA31-4C06-BC71-29966D08A531}">
      <dgm:prSet/>
      <dgm:spPr/>
      <dgm:t>
        <a:bodyPr/>
        <a:lstStyle/>
        <a:p>
          <a:endParaRPr lang="en-US"/>
        </a:p>
      </dgm:t>
    </dgm:pt>
    <dgm:pt modelId="{DF0A8D79-9523-49D5-A108-D125A16DB550}" type="sibTrans" cxnId="{9B14A6FD-FA31-4C06-BC71-29966D08A531}">
      <dgm:prSet/>
      <dgm:spPr/>
      <dgm:t>
        <a:bodyPr/>
        <a:lstStyle/>
        <a:p>
          <a:endParaRPr lang="en-US"/>
        </a:p>
      </dgm:t>
    </dgm:pt>
    <dgm:pt modelId="{B9892A75-4D6D-4ADB-803D-82890FDC0B16}">
      <dgm:prSet/>
      <dgm:spPr/>
      <dgm:t>
        <a:bodyPr/>
        <a:lstStyle/>
        <a:p>
          <a:r>
            <a:rPr lang="en-US" dirty="0">
              <a:latin typeface="Girl Scout Text Book" panose="02020003000000000000" pitchFamily="18" charset="0"/>
            </a:rPr>
            <a:t>Use order card to ask local neighbors to purchase cookies. </a:t>
          </a:r>
        </a:p>
      </dgm:t>
    </dgm:pt>
    <dgm:pt modelId="{80D25DA5-C576-4077-B0FC-47CF0370CDE2}" type="parTrans" cxnId="{F7697A7F-50D8-4762-93AF-98F6DB680C08}">
      <dgm:prSet/>
      <dgm:spPr/>
      <dgm:t>
        <a:bodyPr/>
        <a:lstStyle/>
        <a:p>
          <a:endParaRPr lang="en-US"/>
        </a:p>
      </dgm:t>
    </dgm:pt>
    <dgm:pt modelId="{96912688-3DC6-4DE7-BB88-F3A687A49413}" type="sibTrans" cxnId="{F7697A7F-50D8-4762-93AF-98F6DB680C08}">
      <dgm:prSet/>
      <dgm:spPr/>
      <dgm:t>
        <a:bodyPr/>
        <a:lstStyle/>
        <a:p>
          <a:endParaRPr lang="en-US"/>
        </a:p>
      </dgm:t>
    </dgm:pt>
    <dgm:pt modelId="{8DF12C52-55F2-4B5E-9E61-062A8632178F}">
      <dgm:prSet/>
      <dgm:spPr/>
      <dgm:t>
        <a:bodyPr/>
        <a:lstStyle/>
        <a:p>
          <a:r>
            <a:rPr lang="en-US" dirty="0">
              <a:latin typeface="Girl Scout Text Book" panose="02020003000000000000" pitchFamily="18" charset="0"/>
            </a:rPr>
            <a:t>Order Card</a:t>
          </a:r>
        </a:p>
      </dgm:t>
    </dgm:pt>
    <dgm:pt modelId="{BEBBEC83-5CBD-46D6-909C-E25B1057CAAE}" type="sibTrans" cxnId="{6E7DF299-C576-4448-BE34-016AC7245CF7}">
      <dgm:prSet/>
      <dgm:spPr/>
      <dgm:t>
        <a:bodyPr/>
        <a:lstStyle/>
        <a:p>
          <a:endParaRPr lang="en-US"/>
        </a:p>
      </dgm:t>
    </dgm:pt>
    <dgm:pt modelId="{01BF8578-F3A4-41B2-B54F-CBA134A6412C}" type="parTrans" cxnId="{6E7DF299-C576-4448-BE34-016AC7245CF7}">
      <dgm:prSet/>
      <dgm:spPr/>
      <dgm:t>
        <a:bodyPr/>
        <a:lstStyle/>
        <a:p>
          <a:endParaRPr lang="en-US"/>
        </a:p>
      </dgm:t>
    </dgm:pt>
    <dgm:pt modelId="{0E9F53F8-7916-4D14-9244-97151843D1FC}" type="pres">
      <dgm:prSet presAssocID="{56424FA0-17BF-4771-8171-1EB18801BAA0}" presName="linear" presStyleCnt="0">
        <dgm:presLayoutVars>
          <dgm:animLvl val="lvl"/>
          <dgm:resizeHandles val="exact"/>
        </dgm:presLayoutVars>
      </dgm:prSet>
      <dgm:spPr/>
    </dgm:pt>
    <dgm:pt modelId="{8A46F9DB-2718-4F93-905C-C86D0AA93F98}" type="pres">
      <dgm:prSet presAssocID="{4B23FAD7-B636-4576-89DF-C68E6609B984}" presName="parentText" presStyleLbl="node1" presStyleIdx="0" presStyleCnt="2">
        <dgm:presLayoutVars>
          <dgm:chMax val="0"/>
          <dgm:bulletEnabled val="1"/>
        </dgm:presLayoutVars>
      </dgm:prSet>
      <dgm:spPr/>
    </dgm:pt>
    <dgm:pt modelId="{C8468B6F-2E12-4708-8CA2-16C8BB58C444}" type="pres">
      <dgm:prSet presAssocID="{4B23FAD7-B636-4576-89DF-C68E6609B984}" presName="childText" presStyleLbl="revTx" presStyleIdx="0" presStyleCnt="2">
        <dgm:presLayoutVars>
          <dgm:bulletEnabled val="1"/>
        </dgm:presLayoutVars>
      </dgm:prSet>
      <dgm:spPr/>
    </dgm:pt>
    <dgm:pt modelId="{6CA681C6-F1B4-4379-AB4F-34B15F44DD10}" type="pres">
      <dgm:prSet presAssocID="{8DF12C52-55F2-4B5E-9E61-062A8632178F}" presName="parentText" presStyleLbl="node1" presStyleIdx="1" presStyleCnt="2">
        <dgm:presLayoutVars>
          <dgm:chMax val="0"/>
          <dgm:bulletEnabled val="1"/>
        </dgm:presLayoutVars>
      </dgm:prSet>
      <dgm:spPr/>
    </dgm:pt>
    <dgm:pt modelId="{DCD268C6-E25F-485C-85AD-706DF9F8C692}" type="pres">
      <dgm:prSet presAssocID="{8DF12C52-55F2-4B5E-9E61-062A8632178F}" presName="childText" presStyleLbl="revTx" presStyleIdx="1" presStyleCnt="2">
        <dgm:presLayoutVars>
          <dgm:bulletEnabled val="1"/>
        </dgm:presLayoutVars>
      </dgm:prSet>
      <dgm:spPr/>
    </dgm:pt>
  </dgm:ptLst>
  <dgm:cxnLst>
    <dgm:cxn modelId="{BF891629-6E1C-4879-82D3-6B7F5351E913}" type="presOf" srcId="{8DF12C52-55F2-4B5E-9E61-062A8632178F}" destId="{6CA681C6-F1B4-4379-AB4F-34B15F44DD10}" srcOrd="0" destOrd="0" presId="urn:microsoft.com/office/officeart/2005/8/layout/vList2"/>
    <dgm:cxn modelId="{B4974D2E-F29F-49D4-B41F-6DE77B27829C}" srcId="{56424FA0-17BF-4771-8171-1EB18801BAA0}" destId="{4B23FAD7-B636-4576-89DF-C68E6609B984}" srcOrd="0" destOrd="0" parTransId="{4DDA0839-1D5E-41BC-AF8F-B624CB81A2F3}" sibTransId="{BC9B6BB1-645A-48A3-9FF2-3A7A5913744C}"/>
    <dgm:cxn modelId="{24D92D61-1E71-4E09-8F1A-3DD0F43057FD}" type="presOf" srcId="{56424FA0-17BF-4771-8171-1EB18801BAA0}" destId="{0E9F53F8-7916-4D14-9244-97151843D1FC}" srcOrd="0" destOrd="0" presId="urn:microsoft.com/office/officeart/2005/8/layout/vList2"/>
    <dgm:cxn modelId="{F7697A7F-50D8-4762-93AF-98F6DB680C08}" srcId="{8DF12C52-55F2-4B5E-9E61-062A8632178F}" destId="{B9892A75-4D6D-4ADB-803D-82890FDC0B16}" srcOrd="0" destOrd="0" parTransId="{80D25DA5-C576-4077-B0FC-47CF0370CDE2}" sibTransId="{96912688-3DC6-4DE7-BB88-F3A687A49413}"/>
    <dgm:cxn modelId="{7367FC81-5960-454F-8654-67988224A584}" type="presOf" srcId="{4B23FAD7-B636-4576-89DF-C68E6609B984}" destId="{8A46F9DB-2718-4F93-905C-C86D0AA93F98}" srcOrd="0" destOrd="0" presId="urn:microsoft.com/office/officeart/2005/8/layout/vList2"/>
    <dgm:cxn modelId="{582B4E90-D780-4654-9A7B-06B19551AA92}" type="presOf" srcId="{21E92781-B362-4805-B478-E260A8302E72}" destId="{C8468B6F-2E12-4708-8CA2-16C8BB58C444}" srcOrd="0" destOrd="0" presId="urn:microsoft.com/office/officeart/2005/8/layout/vList2"/>
    <dgm:cxn modelId="{6E7DF299-C576-4448-BE34-016AC7245CF7}" srcId="{56424FA0-17BF-4771-8171-1EB18801BAA0}" destId="{8DF12C52-55F2-4B5E-9E61-062A8632178F}" srcOrd="1" destOrd="0" parTransId="{01BF8578-F3A4-41B2-B54F-CBA134A6412C}" sibTransId="{BEBBEC83-5CBD-46D6-909C-E25B1057CAAE}"/>
    <dgm:cxn modelId="{CE8AB3A1-49F4-490D-83FB-D354E4467560}" type="presOf" srcId="{B9892A75-4D6D-4ADB-803D-82890FDC0B16}" destId="{DCD268C6-E25F-485C-85AD-706DF9F8C692}" srcOrd="0" destOrd="0" presId="urn:microsoft.com/office/officeart/2005/8/layout/vList2"/>
    <dgm:cxn modelId="{9B14A6FD-FA31-4C06-BC71-29966D08A531}" srcId="{4B23FAD7-B636-4576-89DF-C68E6609B984}" destId="{21E92781-B362-4805-B478-E260A8302E72}" srcOrd="0" destOrd="0" parTransId="{CD20B603-94DF-42FE-8329-AD466CB537C2}" sibTransId="{DF0A8D79-9523-49D5-A108-D125A16DB550}"/>
    <dgm:cxn modelId="{34629466-8701-4624-AD39-29CF16FB7B2E}" type="presParOf" srcId="{0E9F53F8-7916-4D14-9244-97151843D1FC}" destId="{8A46F9DB-2718-4F93-905C-C86D0AA93F98}" srcOrd="0" destOrd="0" presId="urn:microsoft.com/office/officeart/2005/8/layout/vList2"/>
    <dgm:cxn modelId="{22A4DFEC-2829-4012-82FC-217E8B5B1394}" type="presParOf" srcId="{0E9F53F8-7916-4D14-9244-97151843D1FC}" destId="{C8468B6F-2E12-4708-8CA2-16C8BB58C444}" srcOrd="1" destOrd="0" presId="urn:microsoft.com/office/officeart/2005/8/layout/vList2"/>
    <dgm:cxn modelId="{0F49348C-D086-4452-99A9-290A0E01B4F2}" type="presParOf" srcId="{0E9F53F8-7916-4D14-9244-97151843D1FC}" destId="{6CA681C6-F1B4-4379-AB4F-34B15F44DD10}" srcOrd="2" destOrd="0" presId="urn:microsoft.com/office/officeart/2005/8/layout/vList2"/>
    <dgm:cxn modelId="{2DE266D5-CE3E-452D-A4C2-EFDC1CCC4DA9}" type="presParOf" srcId="{0E9F53F8-7916-4D14-9244-97151843D1FC}" destId="{DCD268C6-E25F-485C-85AD-706DF9F8C692}"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65288A-AD60-4E17-AC1A-17E93EBBE1C7}"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80C09F85-5724-498B-915C-CC81BE668FD6}">
      <dgm:prSet/>
      <dgm:spPr/>
      <dgm:t>
        <a:bodyPr/>
        <a:lstStyle/>
        <a:p>
          <a:r>
            <a:rPr lang="en-US" b="0" dirty="0">
              <a:solidFill>
                <a:schemeClr val="tx1"/>
              </a:solidFill>
              <a:latin typeface="Girl Scout Text Book" panose="02020003000000000000" pitchFamily="18" charset="0"/>
            </a:rPr>
            <a:t>Register your Girl Scout for the 2025 membership year</a:t>
          </a:r>
          <a:endParaRPr lang="en-US" dirty="0">
            <a:solidFill>
              <a:schemeClr val="tx1"/>
            </a:solidFill>
            <a:latin typeface="Girl Scout Text Book" panose="02020003000000000000" pitchFamily="18" charset="0"/>
          </a:endParaRPr>
        </a:p>
      </dgm:t>
    </dgm:pt>
    <dgm:pt modelId="{33859404-B985-4260-BAC2-D9CB893552BA}" type="parTrans" cxnId="{BCC3514A-4178-4DC1-AEFF-413806E141B9}">
      <dgm:prSet/>
      <dgm:spPr/>
      <dgm:t>
        <a:bodyPr/>
        <a:lstStyle/>
        <a:p>
          <a:endParaRPr lang="en-US"/>
        </a:p>
      </dgm:t>
    </dgm:pt>
    <dgm:pt modelId="{AA26ABF8-3253-47F5-96F9-1F5A5EE162C8}" type="sibTrans" cxnId="{BCC3514A-4178-4DC1-AEFF-413806E141B9}">
      <dgm:prSet/>
      <dgm:spPr/>
      <dgm:t>
        <a:bodyPr/>
        <a:lstStyle/>
        <a:p>
          <a:endParaRPr lang="en-US"/>
        </a:p>
      </dgm:t>
    </dgm:pt>
    <dgm:pt modelId="{AEA4B739-114F-4559-A8AF-71DB5565019F}">
      <dgm:prSet/>
      <dgm:spPr/>
      <dgm:t>
        <a:bodyPr/>
        <a:lstStyle/>
        <a:p>
          <a:r>
            <a:rPr lang="en-US" b="0" dirty="0">
              <a:solidFill>
                <a:schemeClr val="tx1"/>
              </a:solidFill>
              <a:latin typeface="Girl Scout Text Book" panose="02020003000000000000" pitchFamily="18" charset="0"/>
            </a:rPr>
            <a:t>Opt in to receive emails through MyGS</a:t>
          </a:r>
          <a:endParaRPr lang="en-US" dirty="0">
            <a:solidFill>
              <a:schemeClr val="tx1"/>
            </a:solidFill>
            <a:latin typeface="Girl Scout Text Book" panose="02020003000000000000" pitchFamily="18" charset="0"/>
          </a:endParaRPr>
        </a:p>
      </dgm:t>
    </dgm:pt>
    <dgm:pt modelId="{ACFD11DE-CB94-4575-A01C-3396838E1FDA}" type="parTrans" cxnId="{1A8F9F29-55C1-4320-BD10-3C3980A823DB}">
      <dgm:prSet/>
      <dgm:spPr/>
      <dgm:t>
        <a:bodyPr/>
        <a:lstStyle/>
        <a:p>
          <a:endParaRPr lang="en-US"/>
        </a:p>
      </dgm:t>
    </dgm:pt>
    <dgm:pt modelId="{7316D22B-813C-40BB-900D-AD919214A44B}" type="sibTrans" cxnId="{1A8F9F29-55C1-4320-BD10-3C3980A823DB}">
      <dgm:prSet/>
      <dgm:spPr/>
      <dgm:t>
        <a:bodyPr/>
        <a:lstStyle/>
        <a:p>
          <a:endParaRPr lang="en-US"/>
        </a:p>
      </dgm:t>
    </dgm:pt>
    <dgm:pt modelId="{9AF1A209-FEF0-489F-AA89-6DF3EBFB808E}">
      <dgm:prSet/>
      <dgm:spPr/>
      <dgm:t>
        <a:bodyPr/>
        <a:lstStyle/>
        <a:p>
          <a:r>
            <a:rPr lang="en-US" b="0" dirty="0">
              <a:solidFill>
                <a:schemeClr val="tx1"/>
              </a:solidFill>
              <a:latin typeface="Girl Scout Text Book" panose="02020003000000000000" pitchFamily="18" charset="0"/>
            </a:rPr>
            <a:t>Complete Parent Permission Form </a:t>
          </a:r>
          <a:endParaRPr lang="en-US" dirty="0">
            <a:solidFill>
              <a:schemeClr val="tx1"/>
            </a:solidFill>
            <a:latin typeface="Girl Scout Text Book" panose="02020003000000000000" pitchFamily="18" charset="0"/>
          </a:endParaRPr>
        </a:p>
      </dgm:t>
    </dgm:pt>
    <dgm:pt modelId="{7DE1A146-4B44-44DA-BF0B-03BCBD0152B0}" type="parTrans" cxnId="{95BD7BCC-DA56-44C9-8372-30C96E0BDE93}">
      <dgm:prSet/>
      <dgm:spPr/>
      <dgm:t>
        <a:bodyPr/>
        <a:lstStyle/>
        <a:p>
          <a:endParaRPr lang="en-US"/>
        </a:p>
      </dgm:t>
    </dgm:pt>
    <dgm:pt modelId="{F12D8EB6-7A59-4B67-AAAC-DB87F0374354}" type="sibTrans" cxnId="{95BD7BCC-DA56-44C9-8372-30C96E0BDE93}">
      <dgm:prSet/>
      <dgm:spPr/>
      <dgm:t>
        <a:bodyPr/>
        <a:lstStyle/>
        <a:p>
          <a:endParaRPr lang="en-US"/>
        </a:p>
      </dgm:t>
    </dgm:pt>
    <dgm:pt modelId="{D4FA7539-9700-4086-A7D6-76BA6CDC74F6}">
      <dgm:prSet custT="1"/>
      <dgm:spPr/>
      <dgm:t>
        <a:bodyPr/>
        <a:lstStyle/>
        <a:p>
          <a:r>
            <a:rPr lang="en-US" sz="2300" b="0" kern="1200" dirty="0">
              <a:solidFill>
                <a:schemeClr val="tx1"/>
              </a:solidFill>
              <a:latin typeface="Girl Scout Text Book" panose="02020003000000000000" pitchFamily="18" charset="0"/>
            </a:rPr>
            <a:t>Complete Parent Debt </a:t>
          </a:r>
          <a:r>
            <a:rPr lang="en-US" sz="2300" kern="1200" dirty="0">
              <a:solidFill>
                <a:schemeClr val="tx1"/>
              </a:solidFill>
              <a:latin typeface="Girl Scout Text Book" panose="02020003000000000000" pitchFamily="18" charset="0"/>
            </a:rPr>
            <a:t>Procedure</a:t>
          </a:r>
          <a:r>
            <a:rPr lang="en-US" sz="2300" b="0" kern="1200" dirty="0">
              <a:solidFill>
                <a:schemeClr val="tx1"/>
              </a:solidFill>
              <a:latin typeface="Girl Scout Text Book" panose="02020003000000000000" pitchFamily="18" charset="0"/>
            </a:rPr>
            <a:t> and submit to </a:t>
          </a:r>
          <a:r>
            <a:rPr lang="en-US" sz="2300" b="0" kern="1200" dirty="0">
              <a:solidFill>
                <a:schemeClr val="tx1"/>
              </a:solidFill>
              <a:latin typeface="Girl Scout Text Book" panose="02020003000000000000" pitchFamily="18" charset="0"/>
              <a:ea typeface="+mn-ea"/>
              <a:cs typeface="+mn-cs"/>
            </a:rPr>
            <a:t>Regional</a:t>
          </a:r>
          <a:r>
            <a:rPr lang="en-US" sz="2300" b="0" kern="1200" dirty="0">
              <a:solidFill>
                <a:schemeClr val="tx1"/>
              </a:solidFill>
              <a:latin typeface="Girl Scout Text Book" panose="02020003000000000000" pitchFamily="18" charset="0"/>
            </a:rPr>
            <a:t> Product Program Manager.</a:t>
          </a:r>
          <a:endParaRPr lang="en-US" sz="2300" kern="1200" dirty="0">
            <a:solidFill>
              <a:schemeClr val="tx1"/>
            </a:solidFill>
            <a:latin typeface="Girl Scout Text Book" panose="02020003000000000000" pitchFamily="18" charset="0"/>
          </a:endParaRPr>
        </a:p>
      </dgm:t>
    </dgm:pt>
    <dgm:pt modelId="{D27F980B-EDF5-4E28-BB81-058662C21103}" type="parTrans" cxnId="{2EF332E4-3754-40FE-B765-BA69D7774CD4}">
      <dgm:prSet/>
      <dgm:spPr/>
      <dgm:t>
        <a:bodyPr/>
        <a:lstStyle/>
        <a:p>
          <a:endParaRPr lang="en-US"/>
        </a:p>
      </dgm:t>
    </dgm:pt>
    <dgm:pt modelId="{2E2DC2C2-6788-4BA9-8AE0-8004D2254A53}" type="sibTrans" cxnId="{2EF332E4-3754-40FE-B765-BA69D7774CD4}">
      <dgm:prSet/>
      <dgm:spPr/>
      <dgm:t>
        <a:bodyPr/>
        <a:lstStyle/>
        <a:p>
          <a:endParaRPr lang="en-US"/>
        </a:p>
      </dgm:t>
    </dgm:pt>
    <dgm:pt modelId="{99BF8271-467B-4E72-9F93-21A07624EA96}">
      <dgm:prSet/>
      <dgm:spPr/>
      <dgm:t>
        <a:bodyPr/>
        <a:lstStyle/>
        <a:p>
          <a:r>
            <a:rPr lang="en-US" b="0" dirty="0">
              <a:solidFill>
                <a:schemeClr val="tx1"/>
              </a:solidFill>
              <a:latin typeface="Girl Scout Text Book" panose="02020003000000000000" pitchFamily="18" charset="0"/>
            </a:rPr>
            <a:t>Complete the Extreme Team Rewards JotForm by March 11</a:t>
          </a:r>
          <a:r>
            <a:rPr lang="en-US" dirty="0">
              <a:solidFill>
                <a:schemeClr val="tx1"/>
              </a:solidFill>
              <a:latin typeface="Girl Scout Text Book" panose="02020003000000000000" pitchFamily="18" charset="0"/>
            </a:rPr>
            <a:t>, 2025,</a:t>
          </a:r>
          <a:r>
            <a:rPr lang="en-US" b="0" dirty="0">
              <a:solidFill>
                <a:schemeClr val="tx1"/>
              </a:solidFill>
              <a:latin typeface="Girl Scout Text Book" panose="02020003000000000000" pitchFamily="18" charset="0"/>
            </a:rPr>
            <a:t> at 11:59pm</a:t>
          </a:r>
          <a:endParaRPr lang="en-US" dirty="0">
            <a:solidFill>
              <a:schemeClr val="tx1"/>
            </a:solidFill>
            <a:latin typeface="Girl Scout Text Book" panose="02020003000000000000" pitchFamily="18" charset="0"/>
          </a:endParaRPr>
        </a:p>
      </dgm:t>
    </dgm:pt>
    <dgm:pt modelId="{191AD1F9-6B5E-467C-8B9E-0186DC579EDB}" type="parTrans" cxnId="{7DCA3C0E-0FB6-4260-8178-31AB7289435B}">
      <dgm:prSet/>
      <dgm:spPr/>
      <dgm:t>
        <a:bodyPr/>
        <a:lstStyle/>
        <a:p>
          <a:endParaRPr lang="en-US"/>
        </a:p>
      </dgm:t>
    </dgm:pt>
    <dgm:pt modelId="{96E9D86B-0D7D-477D-8820-2C76629141A9}" type="sibTrans" cxnId="{7DCA3C0E-0FB6-4260-8178-31AB7289435B}">
      <dgm:prSet/>
      <dgm:spPr/>
      <dgm:t>
        <a:bodyPr/>
        <a:lstStyle/>
        <a:p>
          <a:endParaRPr lang="en-US"/>
        </a:p>
      </dgm:t>
    </dgm:pt>
    <dgm:pt modelId="{E2540C4F-6AE4-45A7-A8F4-768CDB55833B}" type="pres">
      <dgm:prSet presAssocID="{0065288A-AD60-4E17-AC1A-17E93EBBE1C7}" presName="Name0" presStyleCnt="0">
        <dgm:presLayoutVars>
          <dgm:dir/>
          <dgm:resizeHandles val="exact"/>
        </dgm:presLayoutVars>
      </dgm:prSet>
      <dgm:spPr/>
    </dgm:pt>
    <dgm:pt modelId="{F9850FE9-CBF0-41B1-99A5-127A7A0F1228}" type="pres">
      <dgm:prSet presAssocID="{80C09F85-5724-498B-915C-CC81BE668FD6}" presName="node" presStyleLbl="node1" presStyleIdx="0" presStyleCnt="5">
        <dgm:presLayoutVars>
          <dgm:bulletEnabled val="1"/>
        </dgm:presLayoutVars>
      </dgm:prSet>
      <dgm:spPr/>
    </dgm:pt>
    <dgm:pt modelId="{E5F8BB77-7F28-4341-BD4D-1DEED763F260}" type="pres">
      <dgm:prSet presAssocID="{AA26ABF8-3253-47F5-96F9-1F5A5EE162C8}" presName="sibTrans" presStyleLbl="sibTrans1D1" presStyleIdx="0" presStyleCnt="4"/>
      <dgm:spPr/>
    </dgm:pt>
    <dgm:pt modelId="{D419ADAA-EC52-47D6-B876-0115B887201F}" type="pres">
      <dgm:prSet presAssocID="{AA26ABF8-3253-47F5-96F9-1F5A5EE162C8}" presName="connectorText" presStyleLbl="sibTrans1D1" presStyleIdx="0" presStyleCnt="4"/>
      <dgm:spPr/>
    </dgm:pt>
    <dgm:pt modelId="{5B724B21-88EE-4CC3-824C-E14EEC6C26A4}" type="pres">
      <dgm:prSet presAssocID="{AEA4B739-114F-4559-A8AF-71DB5565019F}" presName="node" presStyleLbl="node1" presStyleIdx="1" presStyleCnt="5">
        <dgm:presLayoutVars>
          <dgm:bulletEnabled val="1"/>
        </dgm:presLayoutVars>
      </dgm:prSet>
      <dgm:spPr/>
    </dgm:pt>
    <dgm:pt modelId="{83625B34-527E-4391-8949-7D345FAA0F1F}" type="pres">
      <dgm:prSet presAssocID="{7316D22B-813C-40BB-900D-AD919214A44B}" presName="sibTrans" presStyleLbl="sibTrans1D1" presStyleIdx="1" presStyleCnt="4"/>
      <dgm:spPr/>
    </dgm:pt>
    <dgm:pt modelId="{F7E4A3D7-3010-4ED7-9A2E-BEF67639A722}" type="pres">
      <dgm:prSet presAssocID="{7316D22B-813C-40BB-900D-AD919214A44B}" presName="connectorText" presStyleLbl="sibTrans1D1" presStyleIdx="1" presStyleCnt="4"/>
      <dgm:spPr/>
    </dgm:pt>
    <dgm:pt modelId="{86128E16-8B44-48B4-9989-16C522380AD5}" type="pres">
      <dgm:prSet presAssocID="{9AF1A209-FEF0-489F-AA89-6DF3EBFB808E}" presName="node" presStyleLbl="node1" presStyleIdx="2" presStyleCnt="5">
        <dgm:presLayoutVars>
          <dgm:bulletEnabled val="1"/>
        </dgm:presLayoutVars>
      </dgm:prSet>
      <dgm:spPr/>
    </dgm:pt>
    <dgm:pt modelId="{90F03A1D-1935-4B83-8BA0-6DCBE3597DA0}" type="pres">
      <dgm:prSet presAssocID="{F12D8EB6-7A59-4B67-AAAC-DB87F0374354}" presName="sibTrans" presStyleLbl="sibTrans1D1" presStyleIdx="2" presStyleCnt="4"/>
      <dgm:spPr/>
    </dgm:pt>
    <dgm:pt modelId="{8B2E33D4-3542-4006-AA03-DBE999D46F24}" type="pres">
      <dgm:prSet presAssocID="{F12D8EB6-7A59-4B67-AAAC-DB87F0374354}" presName="connectorText" presStyleLbl="sibTrans1D1" presStyleIdx="2" presStyleCnt="4"/>
      <dgm:spPr/>
    </dgm:pt>
    <dgm:pt modelId="{FE21AF3E-C419-4420-988B-9E369D910E7D}" type="pres">
      <dgm:prSet presAssocID="{D4FA7539-9700-4086-A7D6-76BA6CDC74F6}" presName="node" presStyleLbl="node1" presStyleIdx="3" presStyleCnt="5">
        <dgm:presLayoutVars>
          <dgm:bulletEnabled val="1"/>
        </dgm:presLayoutVars>
      </dgm:prSet>
      <dgm:spPr/>
    </dgm:pt>
    <dgm:pt modelId="{9EBD9B01-51A8-473B-8EF6-DDB79FC23E91}" type="pres">
      <dgm:prSet presAssocID="{2E2DC2C2-6788-4BA9-8AE0-8004D2254A53}" presName="sibTrans" presStyleLbl="sibTrans1D1" presStyleIdx="3" presStyleCnt="4"/>
      <dgm:spPr/>
    </dgm:pt>
    <dgm:pt modelId="{815BD869-0C6E-4466-8E6E-87CAB46008A5}" type="pres">
      <dgm:prSet presAssocID="{2E2DC2C2-6788-4BA9-8AE0-8004D2254A53}" presName="connectorText" presStyleLbl="sibTrans1D1" presStyleIdx="3" presStyleCnt="4"/>
      <dgm:spPr/>
    </dgm:pt>
    <dgm:pt modelId="{D574155E-E4F7-4569-A7A6-5388054CA733}" type="pres">
      <dgm:prSet presAssocID="{99BF8271-467B-4E72-9F93-21A07624EA96}" presName="node" presStyleLbl="node1" presStyleIdx="4" presStyleCnt="5">
        <dgm:presLayoutVars>
          <dgm:bulletEnabled val="1"/>
        </dgm:presLayoutVars>
      </dgm:prSet>
      <dgm:spPr/>
    </dgm:pt>
  </dgm:ptLst>
  <dgm:cxnLst>
    <dgm:cxn modelId="{1A39AA05-CBB9-4640-862C-FFD1BE254E43}" type="presOf" srcId="{AEA4B739-114F-4559-A8AF-71DB5565019F}" destId="{5B724B21-88EE-4CC3-824C-E14EEC6C26A4}" srcOrd="0" destOrd="0" presId="urn:microsoft.com/office/officeart/2016/7/layout/RepeatingBendingProcessNew"/>
    <dgm:cxn modelId="{7DCA3C0E-0FB6-4260-8178-31AB7289435B}" srcId="{0065288A-AD60-4E17-AC1A-17E93EBBE1C7}" destId="{99BF8271-467B-4E72-9F93-21A07624EA96}" srcOrd="4" destOrd="0" parTransId="{191AD1F9-6B5E-467C-8B9E-0186DC579EDB}" sibTransId="{96E9D86B-0D7D-477D-8820-2C76629141A9}"/>
    <dgm:cxn modelId="{1F18B214-56F7-4C89-994A-8FE567269261}" type="presOf" srcId="{9AF1A209-FEF0-489F-AA89-6DF3EBFB808E}" destId="{86128E16-8B44-48B4-9989-16C522380AD5}" srcOrd="0" destOrd="0" presId="urn:microsoft.com/office/officeart/2016/7/layout/RepeatingBendingProcessNew"/>
    <dgm:cxn modelId="{6E6D0716-B71E-4204-850E-6568B74753FF}" type="presOf" srcId="{7316D22B-813C-40BB-900D-AD919214A44B}" destId="{83625B34-527E-4391-8949-7D345FAA0F1F}" srcOrd="0" destOrd="0" presId="urn:microsoft.com/office/officeart/2016/7/layout/RepeatingBendingProcessNew"/>
    <dgm:cxn modelId="{D7EB7626-12A2-47D2-B84A-C3DF59DC0674}" type="presOf" srcId="{AA26ABF8-3253-47F5-96F9-1F5A5EE162C8}" destId="{E5F8BB77-7F28-4341-BD4D-1DEED763F260}" srcOrd="0" destOrd="0" presId="urn:microsoft.com/office/officeart/2016/7/layout/RepeatingBendingProcessNew"/>
    <dgm:cxn modelId="{1A8F9F29-55C1-4320-BD10-3C3980A823DB}" srcId="{0065288A-AD60-4E17-AC1A-17E93EBBE1C7}" destId="{AEA4B739-114F-4559-A8AF-71DB5565019F}" srcOrd="1" destOrd="0" parTransId="{ACFD11DE-CB94-4575-A01C-3396838E1FDA}" sibTransId="{7316D22B-813C-40BB-900D-AD919214A44B}"/>
    <dgm:cxn modelId="{BB271631-013B-4690-B91B-E75A006A1030}" type="presOf" srcId="{2E2DC2C2-6788-4BA9-8AE0-8004D2254A53}" destId="{9EBD9B01-51A8-473B-8EF6-DDB79FC23E91}" srcOrd="0" destOrd="0" presId="urn:microsoft.com/office/officeart/2016/7/layout/RepeatingBendingProcessNew"/>
    <dgm:cxn modelId="{5FA6FE37-58A0-4F68-A1DA-CBA15E599431}" type="presOf" srcId="{D4FA7539-9700-4086-A7D6-76BA6CDC74F6}" destId="{FE21AF3E-C419-4420-988B-9E369D910E7D}" srcOrd="0" destOrd="0" presId="urn:microsoft.com/office/officeart/2016/7/layout/RepeatingBendingProcessNew"/>
    <dgm:cxn modelId="{B4B4B262-CB03-4829-A894-F74799D2B318}" type="presOf" srcId="{F12D8EB6-7A59-4B67-AAAC-DB87F0374354}" destId="{90F03A1D-1935-4B83-8BA0-6DCBE3597DA0}" srcOrd="0" destOrd="0" presId="urn:microsoft.com/office/officeart/2016/7/layout/RepeatingBendingProcessNew"/>
    <dgm:cxn modelId="{BCC3514A-4178-4DC1-AEFF-413806E141B9}" srcId="{0065288A-AD60-4E17-AC1A-17E93EBBE1C7}" destId="{80C09F85-5724-498B-915C-CC81BE668FD6}" srcOrd="0" destOrd="0" parTransId="{33859404-B985-4260-BAC2-D9CB893552BA}" sibTransId="{AA26ABF8-3253-47F5-96F9-1F5A5EE162C8}"/>
    <dgm:cxn modelId="{4CD86580-316F-4B93-8A38-88688EDD7625}" type="presOf" srcId="{AA26ABF8-3253-47F5-96F9-1F5A5EE162C8}" destId="{D419ADAA-EC52-47D6-B876-0115B887201F}" srcOrd="1" destOrd="0" presId="urn:microsoft.com/office/officeart/2016/7/layout/RepeatingBendingProcessNew"/>
    <dgm:cxn modelId="{21A6ADB0-8A69-4A05-8058-241D94D3BFAE}" type="presOf" srcId="{2E2DC2C2-6788-4BA9-8AE0-8004D2254A53}" destId="{815BD869-0C6E-4466-8E6E-87CAB46008A5}" srcOrd="1" destOrd="0" presId="urn:microsoft.com/office/officeart/2016/7/layout/RepeatingBendingProcessNew"/>
    <dgm:cxn modelId="{983ED2B6-D58E-4994-BB8F-5F79E00EDBA1}" type="presOf" srcId="{80C09F85-5724-498B-915C-CC81BE668FD6}" destId="{F9850FE9-CBF0-41B1-99A5-127A7A0F1228}" srcOrd="0" destOrd="0" presId="urn:microsoft.com/office/officeart/2016/7/layout/RepeatingBendingProcessNew"/>
    <dgm:cxn modelId="{E21A7EC7-E78C-4D1D-BE42-33077332BF91}" type="presOf" srcId="{99BF8271-467B-4E72-9F93-21A07624EA96}" destId="{D574155E-E4F7-4569-A7A6-5388054CA733}" srcOrd="0" destOrd="0" presId="urn:microsoft.com/office/officeart/2016/7/layout/RepeatingBendingProcessNew"/>
    <dgm:cxn modelId="{95BD7BCC-DA56-44C9-8372-30C96E0BDE93}" srcId="{0065288A-AD60-4E17-AC1A-17E93EBBE1C7}" destId="{9AF1A209-FEF0-489F-AA89-6DF3EBFB808E}" srcOrd="2" destOrd="0" parTransId="{7DE1A146-4B44-44DA-BF0B-03BCBD0152B0}" sibTransId="{F12D8EB6-7A59-4B67-AAAC-DB87F0374354}"/>
    <dgm:cxn modelId="{D3C077D2-EEC5-4FB6-9EC7-D09BE6496232}" type="presOf" srcId="{0065288A-AD60-4E17-AC1A-17E93EBBE1C7}" destId="{E2540C4F-6AE4-45A7-A8F4-768CDB55833B}" srcOrd="0" destOrd="0" presId="urn:microsoft.com/office/officeart/2016/7/layout/RepeatingBendingProcessNew"/>
    <dgm:cxn modelId="{8B3044D3-2AC8-4F13-AEAB-1C9FF6FE5C96}" type="presOf" srcId="{7316D22B-813C-40BB-900D-AD919214A44B}" destId="{F7E4A3D7-3010-4ED7-9A2E-BEF67639A722}" srcOrd="1" destOrd="0" presId="urn:microsoft.com/office/officeart/2016/7/layout/RepeatingBendingProcessNew"/>
    <dgm:cxn modelId="{2EF332E4-3754-40FE-B765-BA69D7774CD4}" srcId="{0065288A-AD60-4E17-AC1A-17E93EBBE1C7}" destId="{D4FA7539-9700-4086-A7D6-76BA6CDC74F6}" srcOrd="3" destOrd="0" parTransId="{D27F980B-EDF5-4E28-BB81-058662C21103}" sibTransId="{2E2DC2C2-6788-4BA9-8AE0-8004D2254A53}"/>
    <dgm:cxn modelId="{066ED3F6-44C2-4855-8FF4-8A31B19672DE}" type="presOf" srcId="{F12D8EB6-7A59-4B67-AAAC-DB87F0374354}" destId="{8B2E33D4-3542-4006-AA03-DBE999D46F24}" srcOrd="1" destOrd="0" presId="urn:microsoft.com/office/officeart/2016/7/layout/RepeatingBendingProcessNew"/>
    <dgm:cxn modelId="{AE948075-161B-4A15-B196-702CD1C1F921}" type="presParOf" srcId="{E2540C4F-6AE4-45A7-A8F4-768CDB55833B}" destId="{F9850FE9-CBF0-41B1-99A5-127A7A0F1228}" srcOrd="0" destOrd="0" presId="urn:microsoft.com/office/officeart/2016/7/layout/RepeatingBendingProcessNew"/>
    <dgm:cxn modelId="{E4D249CB-3FA1-461E-B090-89BE3AB96939}" type="presParOf" srcId="{E2540C4F-6AE4-45A7-A8F4-768CDB55833B}" destId="{E5F8BB77-7F28-4341-BD4D-1DEED763F260}" srcOrd="1" destOrd="0" presId="urn:microsoft.com/office/officeart/2016/7/layout/RepeatingBendingProcessNew"/>
    <dgm:cxn modelId="{BA62EF98-CE16-4651-B955-4E9828941224}" type="presParOf" srcId="{E5F8BB77-7F28-4341-BD4D-1DEED763F260}" destId="{D419ADAA-EC52-47D6-B876-0115B887201F}" srcOrd="0" destOrd="0" presId="urn:microsoft.com/office/officeart/2016/7/layout/RepeatingBendingProcessNew"/>
    <dgm:cxn modelId="{F69D11B4-662C-4436-BEFF-D5184688D479}" type="presParOf" srcId="{E2540C4F-6AE4-45A7-A8F4-768CDB55833B}" destId="{5B724B21-88EE-4CC3-824C-E14EEC6C26A4}" srcOrd="2" destOrd="0" presId="urn:microsoft.com/office/officeart/2016/7/layout/RepeatingBendingProcessNew"/>
    <dgm:cxn modelId="{B091BC0E-9402-431C-8BE1-D58F31F36D5D}" type="presParOf" srcId="{E2540C4F-6AE4-45A7-A8F4-768CDB55833B}" destId="{83625B34-527E-4391-8949-7D345FAA0F1F}" srcOrd="3" destOrd="0" presId="urn:microsoft.com/office/officeart/2016/7/layout/RepeatingBendingProcessNew"/>
    <dgm:cxn modelId="{32429848-37AF-45A3-BD32-417BFA5F557B}" type="presParOf" srcId="{83625B34-527E-4391-8949-7D345FAA0F1F}" destId="{F7E4A3D7-3010-4ED7-9A2E-BEF67639A722}" srcOrd="0" destOrd="0" presId="urn:microsoft.com/office/officeart/2016/7/layout/RepeatingBendingProcessNew"/>
    <dgm:cxn modelId="{8BD6B826-B3EF-44D3-9E65-0AE2790F12AA}" type="presParOf" srcId="{E2540C4F-6AE4-45A7-A8F4-768CDB55833B}" destId="{86128E16-8B44-48B4-9989-16C522380AD5}" srcOrd="4" destOrd="0" presId="urn:microsoft.com/office/officeart/2016/7/layout/RepeatingBendingProcessNew"/>
    <dgm:cxn modelId="{6C468285-D436-4E11-B357-9920F14C26BA}" type="presParOf" srcId="{E2540C4F-6AE4-45A7-A8F4-768CDB55833B}" destId="{90F03A1D-1935-4B83-8BA0-6DCBE3597DA0}" srcOrd="5" destOrd="0" presId="urn:microsoft.com/office/officeart/2016/7/layout/RepeatingBendingProcessNew"/>
    <dgm:cxn modelId="{92433D93-6C18-4F21-ABBC-D6788E7AA246}" type="presParOf" srcId="{90F03A1D-1935-4B83-8BA0-6DCBE3597DA0}" destId="{8B2E33D4-3542-4006-AA03-DBE999D46F24}" srcOrd="0" destOrd="0" presId="urn:microsoft.com/office/officeart/2016/7/layout/RepeatingBendingProcessNew"/>
    <dgm:cxn modelId="{DD1C0645-14B5-4406-AC0E-C854839EC687}" type="presParOf" srcId="{E2540C4F-6AE4-45A7-A8F4-768CDB55833B}" destId="{FE21AF3E-C419-4420-988B-9E369D910E7D}" srcOrd="6" destOrd="0" presId="urn:microsoft.com/office/officeart/2016/7/layout/RepeatingBendingProcessNew"/>
    <dgm:cxn modelId="{64D2A59E-0AB2-4F93-98AB-A56EEC904D70}" type="presParOf" srcId="{E2540C4F-6AE4-45A7-A8F4-768CDB55833B}" destId="{9EBD9B01-51A8-473B-8EF6-DDB79FC23E91}" srcOrd="7" destOrd="0" presId="urn:microsoft.com/office/officeart/2016/7/layout/RepeatingBendingProcessNew"/>
    <dgm:cxn modelId="{FAFDF861-6444-4C3F-BB67-2FF66DEB5B3B}" type="presParOf" srcId="{9EBD9B01-51A8-473B-8EF6-DDB79FC23E91}" destId="{815BD869-0C6E-4466-8E6E-87CAB46008A5}" srcOrd="0" destOrd="0" presId="urn:microsoft.com/office/officeart/2016/7/layout/RepeatingBendingProcessNew"/>
    <dgm:cxn modelId="{77B13133-FA5F-4C4A-8513-EAA6902B5698}" type="presParOf" srcId="{E2540C4F-6AE4-45A7-A8F4-768CDB55833B}" destId="{D574155E-E4F7-4569-A7A6-5388054CA733}"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08AEE0C-846E-4C30-A884-39BADFCDCA43}"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736AB49F-ACAE-4989-8C6D-FC248BEB20EE}">
      <dgm:prSet custT="1"/>
      <dgm:spPr/>
      <dgm:t>
        <a:bodyPr/>
        <a:lstStyle/>
        <a:p>
          <a:r>
            <a:rPr lang="en-US" sz="1800" b="0" dirty="0"/>
            <a:t>Ensure your Girl Scout is Cookie Program Product Ready.</a:t>
          </a:r>
          <a:endParaRPr lang="en-US" sz="1800" dirty="0"/>
        </a:p>
      </dgm:t>
    </dgm:pt>
    <dgm:pt modelId="{177A07CC-B3A7-4242-9086-97486712FA04}" type="parTrans" cxnId="{E3E50C34-A015-4878-9B93-64328D1AEA16}">
      <dgm:prSet/>
      <dgm:spPr/>
      <dgm:t>
        <a:bodyPr/>
        <a:lstStyle/>
        <a:p>
          <a:endParaRPr lang="en-US"/>
        </a:p>
      </dgm:t>
    </dgm:pt>
    <dgm:pt modelId="{A0911DC2-2379-4C93-B006-CD31AE294034}" type="sibTrans" cxnId="{E3E50C34-A015-4878-9B93-64328D1AEA16}">
      <dgm:prSet/>
      <dgm:spPr/>
      <dgm:t>
        <a:bodyPr/>
        <a:lstStyle/>
        <a:p>
          <a:endParaRPr lang="en-US"/>
        </a:p>
      </dgm:t>
    </dgm:pt>
    <dgm:pt modelId="{06C97663-90E5-465F-ACBF-59FEA6D431AC}">
      <dgm:prSet custT="1"/>
      <dgm:spPr/>
      <dgm:t>
        <a:bodyPr/>
        <a:lstStyle/>
        <a:p>
          <a:pPr rtl="0"/>
          <a:r>
            <a:rPr lang="en-US" sz="1800" b="0" dirty="0"/>
            <a:t>Parent/caregivers must submit Initial Order via Digital Cookie by 11:59pm on the date designated by </a:t>
          </a:r>
          <a:r>
            <a:rPr lang="en-US" sz="1800" dirty="0"/>
            <a:t>the</a:t>
          </a:r>
          <a:r>
            <a:rPr lang="en-US" sz="1800" dirty="0">
              <a:latin typeface="Girl Scout Text Medium"/>
            </a:rPr>
            <a:t> regional Product Program</a:t>
          </a:r>
          <a:r>
            <a:rPr lang="en-US" sz="1800" dirty="0"/>
            <a:t> </a:t>
          </a:r>
          <a:r>
            <a:rPr lang="en-US" sz="1800" b="0" dirty="0">
              <a:latin typeface="Girl Scout Text Medium"/>
            </a:rPr>
            <a:t>Manager </a:t>
          </a:r>
          <a:r>
            <a:rPr lang="en-US" sz="1800" b="0" dirty="0"/>
            <a:t>but no later than January 10, 2025.  </a:t>
          </a:r>
          <a:endParaRPr lang="en-US" sz="1800" dirty="0"/>
        </a:p>
      </dgm:t>
    </dgm:pt>
    <dgm:pt modelId="{E4734B1E-A982-4C2C-9A0C-C173D1C4B696}" type="parTrans" cxnId="{6E5C24EA-12C5-4287-9829-D0D6DE2436A6}">
      <dgm:prSet/>
      <dgm:spPr/>
      <dgm:t>
        <a:bodyPr/>
        <a:lstStyle/>
        <a:p>
          <a:endParaRPr lang="en-US"/>
        </a:p>
      </dgm:t>
    </dgm:pt>
    <dgm:pt modelId="{6DA6C2F6-EA9D-42FA-A81E-4488AAAB20B3}" type="sibTrans" cxnId="{6E5C24EA-12C5-4287-9829-D0D6DE2436A6}">
      <dgm:prSet/>
      <dgm:spPr/>
      <dgm:t>
        <a:bodyPr/>
        <a:lstStyle/>
        <a:p>
          <a:endParaRPr lang="en-US"/>
        </a:p>
      </dgm:t>
    </dgm:pt>
    <dgm:pt modelId="{011BDD33-3767-4FB3-939F-47D4AE12DE85}">
      <dgm:prSet custT="1"/>
      <dgm:spPr/>
      <dgm:t>
        <a:bodyPr/>
        <a:lstStyle/>
        <a:p>
          <a:r>
            <a:rPr lang="en-US" sz="1800" b="0" dirty="0"/>
            <a:t>Council is requesting all rewards are picked up prior to the start of the 2026 Cookie Program to avoid forfeiture. </a:t>
          </a:r>
          <a:endParaRPr lang="en-US" sz="1800" dirty="0"/>
        </a:p>
      </dgm:t>
    </dgm:pt>
    <dgm:pt modelId="{0FDF4FF6-CD20-4730-8154-37BFD6642AB2}" type="parTrans" cxnId="{5FB69FBE-BF2C-479E-BE23-9865CB2BAE01}">
      <dgm:prSet/>
      <dgm:spPr/>
      <dgm:t>
        <a:bodyPr/>
        <a:lstStyle/>
        <a:p>
          <a:endParaRPr lang="en-US"/>
        </a:p>
      </dgm:t>
    </dgm:pt>
    <dgm:pt modelId="{086A5357-09F6-4FA6-93E5-4623CDC86811}" type="sibTrans" cxnId="{5FB69FBE-BF2C-479E-BE23-9865CB2BAE01}">
      <dgm:prSet/>
      <dgm:spPr/>
      <dgm:t>
        <a:bodyPr/>
        <a:lstStyle/>
        <a:p>
          <a:endParaRPr lang="en-US"/>
        </a:p>
      </dgm:t>
    </dgm:pt>
    <dgm:pt modelId="{630820E2-8E11-4031-AF86-9213D77B4EE0}">
      <dgm:prSet custT="1"/>
      <dgm:spPr/>
      <dgm:t>
        <a:bodyPr/>
        <a:lstStyle/>
        <a:p>
          <a:pPr rtl="0"/>
          <a:r>
            <a:rPr lang="en-US" sz="1800" b="0" dirty="0"/>
            <a:t>If the Parent Permission form </a:t>
          </a:r>
          <a:r>
            <a:rPr lang="en-US" sz="1800" dirty="0"/>
            <a:t>is</a:t>
          </a:r>
          <a:r>
            <a:rPr lang="en-US" sz="1800" b="0" dirty="0"/>
            <a:t> not completed and submitted by January </a:t>
          </a:r>
          <a:r>
            <a:rPr lang="en-US" sz="1800" dirty="0"/>
            <a:t>2</a:t>
          </a:r>
          <a:r>
            <a:rPr lang="en-US" sz="1800" b="0" dirty="0"/>
            <a:t>, 2025, </a:t>
          </a:r>
          <a:r>
            <a:rPr lang="en-US" sz="1800" dirty="0"/>
            <a:t>the Girl Scout will not be permitted to participate</a:t>
          </a:r>
          <a:r>
            <a:rPr lang="en-US" sz="1800" b="0" dirty="0"/>
            <a:t>.  </a:t>
          </a:r>
          <a:endParaRPr lang="en-US" sz="1800" dirty="0"/>
        </a:p>
      </dgm:t>
    </dgm:pt>
    <dgm:pt modelId="{4F33DF7E-1D62-43F7-AA5C-EDE1F2657EC3}" type="parTrans" cxnId="{B3191718-13A8-4DCD-B223-F574ED29EA8B}">
      <dgm:prSet/>
      <dgm:spPr/>
      <dgm:t>
        <a:bodyPr/>
        <a:lstStyle/>
        <a:p>
          <a:endParaRPr lang="en-US"/>
        </a:p>
      </dgm:t>
    </dgm:pt>
    <dgm:pt modelId="{15E175E3-44D8-4D8D-A9E5-26E0C115149F}" type="sibTrans" cxnId="{B3191718-13A8-4DCD-B223-F574ED29EA8B}">
      <dgm:prSet/>
      <dgm:spPr/>
      <dgm:t>
        <a:bodyPr/>
        <a:lstStyle/>
        <a:p>
          <a:endParaRPr lang="en-US"/>
        </a:p>
      </dgm:t>
    </dgm:pt>
    <dgm:pt modelId="{6C2A457E-7842-4665-9A1D-51E1B06015AC}">
      <dgm:prSet custT="1"/>
      <dgm:spPr/>
      <dgm:t>
        <a:bodyPr/>
        <a:lstStyle/>
        <a:p>
          <a:r>
            <a:rPr lang="en-US" sz="1800" dirty="0"/>
            <a:t>Money is due when the Girl Scout picks up cookies </a:t>
          </a:r>
          <a:r>
            <a:rPr lang="en-US" sz="1800" dirty="0">
              <a:latin typeface="Girl Scout Text Medium"/>
            </a:rPr>
            <a:t>from</a:t>
          </a:r>
          <a:r>
            <a:rPr lang="en-US" sz="1800" dirty="0"/>
            <a:t> council.</a:t>
          </a:r>
        </a:p>
      </dgm:t>
    </dgm:pt>
    <dgm:pt modelId="{EAA49D08-3BC5-4CD4-9216-2EFF162A0DD2}" type="parTrans" cxnId="{CFE17354-99F5-4DB3-9B12-8B4CC9CFE0DF}">
      <dgm:prSet/>
      <dgm:spPr/>
      <dgm:t>
        <a:bodyPr/>
        <a:lstStyle/>
        <a:p>
          <a:endParaRPr lang="en-US"/>
        </a:p>
      </dgm:t>
    </dgm:pt>
    <dgm:pt modelId="{41E44132-315F-4724-962E-A514C032614A}" type="sibTrans" cxnId="{CFE17354-99F5-4DB3-9B12-8B4CC9CFE0DF}">
      <dgm:prSet/>
      <dgm:spPr/>
      <dgm:t>
        <a:bodyPr/>
        <a:lstStyle/>
        <a:p>
          <a:endParaRPr lang="en-US"/>
        </a:p>
      </dgm:t>
    </dgm:pt>
    <dgm:pt modelId="{30CF337F-9988-444E-8720-AEC6F040CE39}" type="pres">
      <dgm:prSet presAssocID="{B08AEE0C-846E-4C30-A884-39BADFCDCA43}" presName="vert0" presStyleCnt="0">
        <dgm:presLayoutVars>
          <dgm:dir/>
          <dgm:animOne val="branch"/>
          <dgm:animLvl val="lvl"/>
        </dgm:presLayoutVars>
      </dgm:prSet>
      <dgm:spPr/>
    </dgm:pt>
    <dgm:pt modelId="{3644DFBA-628F-43F7-885A-8CD1A4B1A4A6}" type="pres">
      <dgm:prSet presAssocID="{736AB49F-ACAE-4989-8C6D-FC248BEB20EE}" presName="thickLine" presStyleLbl="alignNode1" presStyleIdx="0" presStyleCnt="5"/>
      <dgm:spPr/>
    </dgm:pt>
    <dgm:pt modelId="{E972406F-A27C-4883-A4A5-C411CB260CB2}" type="pres">
      <dgm:prSet presAssocID="{736AB49F-ACAE-4989-8C6D-FC248BEB20EE}" presName="horz1" presStyleCnt="0"/>
      <dgm:spPr/>
    </dgm:pt>
    <dgm:pt modelId="{31A4C8E5-99B4-4709-8D5D-415455ECC445}" type="pres">
      <dgm:prSet presAssocID="{736AB49F-ACAE-4989-8C6D-FC248BEB20EE}" presName="tx1" presStyleLbl="revTx" presStyleIdx="0" presStyleCnt="5"/>
      <dgm:spPr/>
    </dgm:pt>
    <dgm:pt modelId="{659E17EF-6D1D-446A-B313-4A8C888CD288}" type="pres">
      <dgm:prSet presAssocID="{736AB49F-ACAE-4989-8C6D-FC248BEB20EE}" presName="vert1" presStyleCnt="0"/>
      <dgm:spPr/>
    </dgm:pt>
    <dgm:pt modelId="{9FA70E3D-7359-41ED-BA65-562C33039EF7}" type="pres">
      <dgm:prSet presAssocID="{06C97663-90E5-465F-ACBF-59FEA6D431AC}" presName="thickLine" presStyleLbl="alignNode1" presStyleIdx="1" presStyleCnt="5"/>
      <dgm:spPr/>
    </dgm:pt>
    <dgm:pt modelId="{B2275810-D4E9-4E8F-9456-3800CEAA3A2A}" type="pres">
      <dgm:prSet presAssocID="{06C97663-90E5-465F-ACBF-59FEA6D431AC}" presName="horz1" presStyleCnt="0"/>
      <dgm:spPr/>
    </dgm:pt>
    <dgm:pt modelId="{C42D0C6D-A4ED-422D-B15A-9B508A395487}" type="pres">
      <dgm:prSet presAssocID="{06C97663-90E5-465F-ACBF-59FEA6D431AC}" presName="tx1" presStyleLbl="revTx" presStyleIdx="1" presStyleCnt="5"/>
      <dgm:spPr/>
    </dgm:pt>
    <dgm:pt modelId="{C2B5BF92-EA9B-4C13-BEC5-1AFE6FC33DDC}" type="pres">
      <dgm:prSet presAssocID="{06C97663-90E5-465F-ACBF-59FEA6D431AC}" presName="vert1" presStyleCnt="0"/>
      <dgm:spPr/>
    </dgm:pt>
    <dgm:pt modelId="{86AA9A56-3760-43C9-8B04-56E7334BB320}" type="pres">
      <dgm:prSet presAssocID="{011BDD33-3767-4FB3-939F-47D4AE12DE85}" presName="thickLine" presStyleLbl="alignNode1" presStyleIdx="2" presStyleCnt="5"/>
      <dgm:spPr/>
    </dgm:pt>
    <dgm:pt modelId="{F57C496D-7441-4F17-A162-033782E217F5}" type="pres">
      <dgm:prSet presAssocID="{011BDD33-3767-4FB3-939F-47D4AE12DE85}" presName="horz1" presStyleCnt="0"/>
      <dgm:spPr/>
    </dgm:pt>
    <dgm:pt modelId="{C5564F6F-21B0-4D00-8C5E-B4A76D663CA1}" type="pres">
      <dgm:prSet presAssocID="{011BDD33-3767-4FB3-939F-47D4AE12DE85}" presName="tx1" presStyleLbl="revTx" presStyleIdx="2" presStyleCnt="5"/>
      <dgm:spPr/>
    </dgm:pt>
    <dgm:pt modelId="{DC93C9D0-0C7D-4EA6-B38E-03BB024B79A0}" type="pres">
      <dgm:prSet presAssocID="{011BDD33-3767-4FB3-939F-47D4AE12DE85}" presName="vert1" presStyleCnt="0"/>
      <dgm:spPr/>
    </dgm:pt>
    <dgm:pt modelId="{484B03C1-5819-4CEB-8DEB-00EF5F2C0773}" type="pres">
      <dgm:prSet presAssocID="{630820E2-8E11-4031-AF86-9213D77B4EE0}" presName="thickLine" presStyleLbl="alignNode1" presStyleIdx="3" presStyleCnt="5"/>
      <dgm:spPr/>
    </dgm:pt>
    <dgm:pt modelId="{6CAECE87-1666-4EEE-9A1B-25FDDC52F43B}" type="pres">
      <dgm:prSet presAssocID="{630820E2-8E11-4031-AF86-9213D77B4EE0}" presName="horz1" presStyleCnt="0"/>
      <dgm:spPr/>
    </dgm:pt>
    <dgm:pt modelId="{E4A01F1D-1E28-4AEA-9AB8-3C66171770E8}" type="pres">
      <dgm:prSet presAssocID="{630820E2-8E11-4031-AF86-9213D77B4EE0}" presName="tx1" presStyleLbl="revTx" presStyleIdx="3" presStyleCnt="5"/>
      <dgm:spPr/>
    </dgm:pt>
    <dgm:pt modelId="{A5AB4D62-E3EB-4FBF-AE8D-B31C9F569C2E}" type="pres">
      <dgm:prSet presAssocID="{630820E2-8E11-4031-AF86-9213D77B4EE0}" presName="vert1" presStyleCnt="0"/>
      <dgm:spPr/>
    </dgm:pt>
    <dgm:pt modelId="{E85E2E60-BC9A-4230-8916-72EE216EDE5F}" type="pres">
      <dgm:prSet presAssocID="{6C2A457E-7842-4665-9A1D-51E1B06015AC}" presName="thickLine" presStyleLbl="alignNode1" presStyleIdx="4" presStyleCnt="5"/>
      <dgm:spPr/>
    </dgm:pt>
    <dgm:pt modelId="{8DD92B2D-72FB-4DB8-A634-EB86430942E5}" type="pres">
      <dgm:prSet presAssocID="{6C2A457E-7842-4665-9A1D-51E1B06015AC}" presName="horz1" presStyleCnt="0"/>
      <dgm:spPr/>
    </dgm:pt>
    <dgm:pt modelId="{931A0C5A-E0AA-4042-909E-0BD494E4F813}" type="pres">
      <dgm:prSet presAssocID="{6C2A457E-7842-4665-9A1D-51E1B06015AC}" presName="tx1" presStyleLbl="revTx" presStyleIdx="4" presStyleCnt="5"/>
      <dgm:spPr/>
    </dgm:pt>
    <dgm:pt modelId="{E15F4818-40BB-4D16-83A4-94657D2D4E0C}" type="pres">
      <dgm:prSet presAssocID="{6C2A457E-7842-4665-9A1D-51E1B06015AC}" presName="vert1" presStyleCnt="0"/>
      <dgm:spPr/>
    </dgm:pt>
  </dgm:ptLst>
  <dgm:cxnLst>
    <dgm:cxn modelId="{B3191718-13A8-4DCD-B223-F574ED29EA8B}" srcId="{B08AEE0C-846E-4C30-A884-39BADFCDCA43}" destId="{630820E2-8E11-4031-AF86-9213D77B4EE0}" srcOrd="3" destOrd="0" parTransId="{4F33DF7E-1D62-43F7-AA5C-EDE1F2657EC3}" sibTransId="{15E175E3-44D8-4D8D-A9E5-26E0C115149F}"/>
    <dgm:cxn modelId="{E3E50C34-A015-4878-9B93-64328D1AEA16}" srcId="{B08AEE0C-846E-4C30-A884-39BADFCDCA43}" destId="{736AB49F-ACAE-4989-8C6D-FC248BEB20EE}" srcOrd="0" destOrd="0" parTransId="{177A07CC-B3A7-4242-9086-97486712FA04}" sibTransId="{A0911DC2-2379-4C93-B006-CD31AE294034}"/>
    <dgm:cxn modelId="{CFE17354-99F5-4DB3-9B12-8B4CC9CFE0DF}" srcId="{B08AEE0C-846E-4C30-A884-39BADFCDCA43}" destId="{6C2A457E-7842-4665-9A1D-51E1B06015AC}" srcOrd="4" destOrd="0" parTransId="{EAA49D08-3BC5-4CD4-9216-2EFF162A0DD2}" sibTransId="{41E44132-315F-4724-962E-A514C032614A}"/>
    <dgm:cxn modelId="{78E5938B-34AA-4FEF-A0F3-8BA778E4FE84}" type="presOf" srcId="{B08AEE0C-846E-4C30-A884-39BADFCDCA43}" destId="{30CF337F-9988-444E-8720-AEC6F040CE39}" srcOrd="0" destOrd="0" presId="urn:microsoft.com/office/officeart/2008/layout/LinedList"/>
    <dgm:cxn modelId="{083D6090-E908-48D0-9B4A-5B1AB7403E01}" type="presOf" srcId="{6C2A457E-7842-4665-9A1D-51E1B06015AC}" destId="{931A0C5A-E0AA-4042-909E-0BD494E4F813}" srcOrd="0" destOrd="0" presId="urn:microsoft.com/office/officeart/2008/layout/LinedList"/>
    <dgm:cxn modelId="{A9A8C2A1-D195-40AC-92E7-950FEB572708}" type="presOf" srcId="{06C97663-90E5-465F-ACBF-59FEA6D431AC}" destId="{C42D0C6D-A4ED-422D-B15A-9B508A395487}" srcOrd="0" destOrd="0" presId="urn:microsoft.com/office/officeart/2008/layout/LinedList"/>
    <dgm:cxn modelId="{5FB69FBE-BF2C-479E-BE23-9865CB2BAE01}" srcId="{B08AEE0C-846E-4C30-A884-39BADFCDCA43}" destId="{011BDD33-3767-4FB3-939F-47D4AE12DE85}" srcOrd="2" destOrd="0" parTransId="{0FDF4FF6-CD20-4730-8154-37BFD6642AB2}" sibTransId="{086A5357-09F6-4FA6-93E5-4623CDC86811}"/>
    <dgm:cxn modelId="{64B0CFBE-44A2-4E3B-9D65-06D65A4F5939}" type="presOf" srcId="{736AB49F-ACAE-4989-8C6D-FC248BEB20EE}" destId="{31A4C8E5-99B4-4709-8D5D-415455ECC445}" srcOrd="0" destOrd="0" presId="urn:microsoft.com/office/officeart/2008/layout/LinedList"/>
    <dgm:cxn modelId="{6E5C24EA-12C5-4287-9829-D0D6DE2436A6}" srcId="{B08AEE0C-846E-4C30-A884-39BADFCDCA43}" destId="{06C97663-90E5-465F-ACBF-59FEA6D431AC}" srcOrd="1" destOrd="0" parTransId="{E4734B1E-A982-4C2C-9A0C-C173D1C4B696}" sibTransId="{6DA6C2F6-EA9D-42FA-A81E-4488AAAB20B3}"/>
    <dgm:cxn modelId="{658AB4EB-1EB7-42E7-8B80-EDEC4F159C89}" type="presOf" srcId="{011BDD33-3767-4FB3-939F-47D4AE12DE85}" destId="{C5564F6F-21B0-4D00-8C5E-B4A76D663CA1}" srcOrd="0" destOrd="0" presId="urn:microsoft.com/office/officeart/2008/layout/LinedList"/>
    <dgm:cxn modelId="{8EB5B1EE-4E8B-4D35-805E-D43CB6C1B1AD}" type="presOf" srcId="{630820E2-8E11-4031-AF86-9213D77B4EE0}" destId="{E4A01F1D-1E28-4AEA-9AB8-3C66171770E8}" srcOrd="0" destOrd="0" presId="urn:microsoft.com/office/officeart/2008/layout/LinedList"/>
    <dgm:cxn modelId="{29540CDD-68E8-4655-BB79-13D233535E44}" type="presParOf" srcId="{30CF337F-9988-444E-8720-AEC6F040CE39}" destId="{3644DFBA-628F-43F7-885A-8CD1A4B1A4A6}" srcOrd="0" destOrd="0" presId="urn:microsoft.com/office/officeart/2008/layout/LinedList"/>
    <dgm:cxn modelId="{82BEA5A5-D8F6-44A7-A254-8D06569C56D7}" type="presParOf" srcId="{30CF337F-9988-444E-8720-AEC6F040CE39}" destId="{E972406F-A27C-4883-A4A5-C411CB260CB2}" srcOrd="1" destOrd="0" presId="urn:microsoft.com/office/officeart/2008/layout/LinedList"/>
    <dgm:cxn modelId="{144F67AD-6592-4502-BE09-9D0D16FEC550}" type="presParOf" srcId="{E972406F-A27C-4883-A4A5-C411CB260CB2}" destId="{31A4C8E5-99B4-4709-8D5D-415455ECC445}" srcOrd="0" destOrd="0" presId="urn:microsoft.com/office/officeart/2008/layout/LinedList"/>
    <dgm:cxn modelId="{D330A568-4A96-4DF4-9C66-9D11523A7AB1}" type="presParOf" srcId="{E972406F-A27C-4883-A4A5-C411CB260CB2}" destId="{659E17EF-6D1D-446A-B313-4A8C888CD288}" srcOrd="1" destOrd="0" presId="urn:microsoft.com/office/officeart/2008/layout/LinedList"/>
    <dgm:cxn modelId="{B579586C-F10F-4686-9D05-603406272553}" type="presParOf" srcId="{30CF337F-9988-444E-8720-AEC6F040CE39}" destId="{9FA70E3D-7359-41ED-BA65-562C33039EF7}" srcOrd="2" destOrd="0" presId="urn:microsoft.com/office/officeart/2008/layout/LinedList"/>
    <dgm:cxn modelId="{F38A8C2B-725F-48F0-BA8F-9CBC51E89737}" type="presParOf" srcId="{30CF337F-9988-444E-8720-AEC6F040CE39}" destId="{B2275810-D4E9-4E8F-9456-3800CEAA3A2A}" srcOrd="3" destOrd="0" presId="urn:microsoft.com/office/officeart/2008/layout/LinedList"/>
    <dgm:cxn modelId="{876E60A1-D01C-4D1A-BAC2-2E32EF71D1FD}" type="presParOf" srcId="{B2275810-D4E9-4E8F-9456-3800CEAA3A2A}" destId="{C42D0C6D-A4ED-422D-B15A-9B508A395487}" srcOrd="0" destOrd="0" presId="urn:microsoft.com/office/officeart/2008/layout/LinedList"/>
    <dgm:cxn modelId="{9361CB43-89BE-4EE7-A869-FAB2562FF8A0}" type="presParOf" srcId="{B2275810-D4E9-4E8F-9456-3800CEAA3A2A}" destId="{C2B5BF92-EA9B-4C13-BEC5-1AFE6FC33DDC}" srcOrd="1" destOrd="0" presId="urn:microsoft.com/office/officeart/2008/layout/LinedList"/>
    <dgm:cxn modelId="{DE9E9B85-B439-455C-9B8E-F533768AEBC5}" type="presParOf" srcId="{30CF337F-9988-444E-8720-AEC6F040CE39}" destId="{86AA9A56-3760-43C9-8B04-56E7334BB320}" srcOrd="4" destOrd="0" presId="urn:microsoft.com/office/officeart/2008/layout/LinedList"/>
    <dgm:cxn modelId="{15D72636-838A-44BE-9149-78513FA9CB1C}" type="presParOf" srcId="{30CF337F-9988-444E-8720-AEC6F040CE39}" destId="{F57C496D-7441-4F17-A162-033782E217F5}" srcOrd="5" destOrd="0" presId="urn:microsoft.com/office/officeart/2008/layout/LinedList"/>
    <dgm:cxn modelId="{6938C68A-17F2-4884-8A23-2DE6326CC3B4}" type="presParOf" srcId="{F57C496D-7441-4F17-A162-033782E217F5}" destId="{C5564F6F-21B0-4D00-8C5E-B4A76D663CA1}" srcOrd="0" destOrd="0" presId="urn:microsoft.com/office/officeart/2008/layout/LinedList"/>
    <dgm:cxn modelId="{057F99FC-070C-4141-BFA8-CDDB5E9A0586}" type="presParOf" srcId="{F57C496D-7441-4F17-A162-033782E217F5}" destId="{DC93C9D0-0C7D-4EA6-B38E-03BB024B79A0}" srcOrd="1" destOrd="0" presId="urn:microsoft.com/office/officeart/2008/layout/LinedList"/>
    <dgm:cxn modelId="{BFF9FEFD-EF21-4DD9-94D4-9F20E741644A}" type="presParOf" srcId="{30CF337F-9988-444E-8720-AEC6F040CE39}" destId="{484B03C1-5819-4CEB-8DEB-00EF5F2C0773}" srcOrd="6" destOrd="0" presId="urn:microsoft.com/office/officeart/2008/layout/LinedList"/>
    <dgm:cxn modelId="{D5E8FB4E-4609-42A1-95A9-1376A426A0DA}" type="presParOf" srcId="{30CF337F-9988-444E-8720-AEC6F040CE39}" destId="{6CAECE87-1666-4EEE-9A1B-25FDDC52F43B}" srcOrd="7" destOrd="0" presId="urn:microsoft.com/office/officeart/2008/layout/LinedList"/>
    <dgm:cxn modelId="{A7BAA842-9F76-49FF-9236-09F0FBAA6929}" type="presParOf" srcId="{6CAECE87-1666-4EEE-9A1B-25FDDC52F43B}" destId="{E4A01F1D-1E28-4AEA-9AB8-3C66171770E8}" srcOrd="0" destOrd="0" presId="urn:microsoft.com/office/officeart/2008/layout/LinedList"/>
    <dgm:cxn modelId="{F9F4A90A-9B54-4627-8F23-9824B184EE4A}" type="presParOf" srcId="{6CAECE87-1666-4EEE-9A1B-25FDDC52F43B}" destId="{A5AB4D62-E3EB-4FBF-AE8D-B31C9F569C2E}" srcOrd="1" destOrd="0" presId="urn:microsoft.com/office/officeart/2008/layout/LinedList"/>
    <dgm:cxn modelId="{FA873D51-66AB-4E64-8924-83C4565106C7}" type="presParOf" srcId="{30CF337F-9988-444E-8720-AEC6F040CE39}" destId="{E85E2E60-BC9A-4230-8916-72EE216EDE5F}" srcOrd="8" destOrd="0" presId="urn:microsoft.com/office/officeart/2008/layout/LinedList"/>
    <dgm:cxn modelId="{FB393C70-CA25-43A6-84EA-02D7C71F21D6}" type="presParOf" srcId="{30CF337F-9988-444E-8720-AEC6F040CE39}" destId="{8DD92B2D-72FB-4DB8-A634-EB86430942E5}" srcOrd="9" destOrd="0" presId="urn:microsoft.com/office/officeart/2008/layout/LinedList"/>
    <dgm:cxn modelId="{4CAE3B52-566F-4F7B-B530-EEF912F5133E}" type="presParOf" srcId="{8DD92B2D-72FB-4DB8-A634-EB86430942E5}" destId="{931A0C5A-E0AA-4042-909E-0BD494E4F813}" srcOrd="0" destOrd="0" presId="urn:microsoft.com/office/officeart/2008/layout/LinedList"/>
    <dgm:cxn modelId="{FEF365D1-46CE-4132-8F27-D89D43E4FC60}" type="presParOf" srcId="{8DD92B2D-72FB-4DB8-A634-EB86430942E5}" destId="{E15F4818-40BB-4D16-83A4-94657D2D4E0C}"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DEA62-26B9-4DFC-A041-AC8B3CCBE471}">
      <dsp:nvSpPr>
        <dsp:cNvPr id="0" name=""/>
        <dsp:cNvSpPr/>
      </dsp:nvSpPr>
      <dsp:spPr>
        <a:xfrm>
          <a:off x="0" y="531"/>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C0CC9B-B258-4179-A0D7-9A117DBEB704}">
      <dsp:nvSpPr>
        <dsp:cNvPr id="0" name=""/>
        <dsp:cNvSpPr/>
      </dsp:nvSpPr>
      <dsp:spPr>
        <a:xfrm>
          <a:off x="0" y="531"/>
          <a:ext cx="10515600" cy="6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Girl Scout Text Book" panose="02020003000000000000" pitchFamily="18" charset="0"/>
            </a:rPr>
            <a:t>GOC – Gift of Caring</a:t>
          </a:r>
        </a:p>
      </dsp:txBody>
      <dsp:txXfrm>
        <a:off x="0" y="531"/>
        <a:ext cx="10515600" cy="621640"/>
      </dsp:txXfrm>
    </dsp:sp>
    <dsp:sp modelId="{4672B0CE-374D-496B-9800-223AF637EC35}">
      <dsp:nvSpPr>
        <dsp:cNvPr id="0" name=""/>
        <dsp:cNvSpPr/>
      </dsp:nvSpPr>
      <dsp:spPr>
        <a:xfrm>
          <a:off x="0" y="622171"/>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7D9C3C-B405-4AA6-A5E1-1E37C07CC385}">
      <dsp:nvSpPr>
        <dsp:cNvPr id="0" name=""/>
        <dsp:cNvSpPr/>
      </dsp:nvSpPr>
      <dsp:spPr>
        <a:xfrm>
          <a:off x="0" y="622171"/>
          <a:ext cx="10515600" cy="6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Girl Scout Text Book" panose="02020003000000000000" pitchFamily="18" charset="0"/>
            </a:rPr>
            <a:t>IO – Initial Order</a:t>
          </a:r>
        </a:p>
      </dsp:txBody>
      <dsp:txXfrm>
        <a:off x="0" y="622171"/>
        <a:ext cx="10515600" cy="621640"/>
      </dsp:txXfrm>
    </dsp:sp>
    <dsp:sp modelId="{AF8DAE59-6714-488F-A6AF-21E9C7EDEB34}">
      <dsp:nvSpPr>
        <dsp:cNvPr id="0" name=""/>
        <dsp:cNvSpPr/>
      </dsp:nvSpPr>
      <dsp:spPr>
        <a:xfrm>
          <a:off x="0" y="1243811"/>
          <a:ext cx="10515600"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6F957A-183E-4451-80F6-7153952EECB2}">
      <dsp:nvSpPr>
        <dsp:cNvPr id="0" name=""/>
        <dsp:cNvSpPr/>
      </dsp:nvSpPr>
      <dsp:spPr>
        <a:xfrm>
          <a:off x="0" y="1243811"/>
          <a:ext cx="10515600" cy="6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Girl Scout Text Book" panose="02020003000000000000" pitchFamily="18" charset="0"/>
            </a:rPr>
            <a:t>IRG/IRM-Individually Registered Member</a:t>
          </a:r>
        </a:p>
      </dsp:txBody>
      <dsp:txXfrm>
        <a:off x="0" y="1243811"/>
        <a:ext cx="10515600" cy="621640"/>
      </dsp:txXfrm>
    </dsp:sp>
    <dsp:sp modelId="{6984BF7B-C605-4E71-A50D-460640A8E6A0}">
      <dsp:nvSpPr>
        <dsp:cNvPr id="0" name=""/>
        <dsp:cNvSpPr/>
      </dsp:nvSpPr>
      <dsp:spPr>
        <a:xfrm>
          <a:off x="0" y="1865451"/>
          <a:ext cx="10515600"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7DE927-BA25-453C-8608-7A1ABD6C8B5B}">
      <dsp:nvSpPr>
        <dsp:cNvPr id="0" name=""/>
        <dsp:cNvSpPr/>
      </dsp:nvSpPr>
      <dsp:spPr>
        <a:xfrm>
          <a:off x="0" y="1865451"/>
          <a:ext cx="10515600" cy="6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Girl Scout Text Book" panose="02020003000000000000" pitchFamily="18" charset="0"/>
            </a:rPr>
            <a:t>JFRC – Juliette Funds Request Committee</a:t>
          </a:r>
        </a:p>
      </dsp:txBody>
      <dsp:txXfrm>
        <a:off x="0" y="1865451"/>
        <a:ext cx="10515600" cy="621640"/>
      </dsp:txXfrm>
    </dsp:sp>
    <dsp:sp modelId="{26FC7B75-7471-4EB1-B503-D35AE5EC4049}">
      <dsp:nvSpPr>
        <dsp:cNvPr id="0" name=""/>
        <dsp:cNvSpPr/>
      </dsp:nvSpPr>
      <dsp:spPr>
        <a:xfrm>
          <a:off x="0" y="2487092"/>
          <a:ext cx="10515600"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6E0787-1AF5-45E3-9EC2-A4D717C0F9CC}">
      <dsp:nvSpPr>
        <dsp:cNvPr id="0" name=""/>
        <dsp:cNvSpPr/>
      </dsp:nvSpPr>
      <dsp:spPr>
        <a:xfrm>
          <a:off x="0" y="2487092"/>
          <a:ext cx="10515600" cy="6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Girl Scout Text Book" panose="02020003000000000000" pitchFamily="18" charset="0"/>
            </a:rPr>
            <a:t>PGA – Per Girl Average</a:t>
          </a:r>
        </a:p>
      </dsp:txBody>
      <dsp:txXfrm>
        <a:off x="0" y="2487092"/>
        <a:ext cx="10515600" cy="621640"/>
      </dsp:txXfrm>
    </dsp:sp>
    <dsp:sp modelId="{B90DBDDC-FA2E-410E-8D81-172570A11F8E}">
      <dsp:nvSpPr>
        <dsp:cNvPr id="0" name=""/>
        <dsp:cNvSpPr/>
      </dsp:nvSpPr>
      <dsp:spPr>
        <a:xfrm>
          <a:off x="0" y="3108732"/>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96460C-DB64-422E-BB6C-593229E34F01}">
      <dsp:nvSpPr>
        <dsp:cNvPr id="0" name=""/>
        <dsp:cNvSpPr/>
      </dsp:nvSpPr>
      <dsp:spPr>
        <a:xfrm>
          <a:off x="0" y="3108732"/>
          <a:ext cx="10515600" cy="6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Girl Scout Text Book" panose="02020003000000000000" pitchFamily="18" charset="0"/>
            </a:rPr>
            <a:t>SU – Service Unit</a:t>
          </a:r>
        </a:p>
      </dsp:txBody>
      <dsp:txXfrm>
        <a:off x="0" y="3108732"/>
        <a:ext cx="10515600" cy="621640"/>
      </dsp:txXfrm>
    </dsp:sp>
    <dsp:sp modelId="{AD78EDBA-0C86-4A35-B34C-1F496A5DA6F3}">
      <dsp:nvSpPr>
        <dsp:cNvPr id="0" name=""/>
        <dsp:cNvSpPr/>
      </dsp:nvSpPr>
      <dsp:spPr>
        <a:xfrm>
          <a:off x="0" y="3730372"/>
          <a:ext cx="10515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9A9B2B-43EA-4729-AED9-E02D1E98B5D5}">
      <dsp:nvSpPr>
        <dsp:cNvPr id="0" name=""/>
        <dsp:cNvSpPr/>
      </dsp:nvSpPr>
      <dsp:spPr>
        <a:xfrm>
          <a:off x="0" y="3730372"/>
          <a:ext cx="10515600" cy="6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Girl Scout Text Book" panose="02020003000000000000" pitchFamily="18" charset="0"/>
            </a:rPr>
            <a:t>RPPM– Regional Product Program Manager</a:t>
          </a:r>
        </a:p>
      </dsp:txBody>
      <dsp:txXfrm>
        <a:off x="0" y="3730372"/>
        <a:ext cx="10515600" cy="6216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F39B2-56F7-46E0-B88A-BB05E12EA1DE}">
      <dsp:nvSpPr>
        <dsp:cNvPr id="0" name=""/>
        <dsp:cNvSpPr/>
      </dsp:nvSpPr>
      <dsp:spPr>
        <a:xfrm>
          <a:off x="0" y="0"/>
          <a:ext cx="8938260" cy="130540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tx1"/>
              </a:solidFill>
              <a:latin typeface="Girl Scout Text Book" panose="02020003000000000000" pitchFamily="18" charset="0"/>
            </a:rPr>
            <a:t>Individually registered (not attached to a troop)</a:t>
          </a:r>
        </a:p>
      </dsp:txBody>
      <dsp:txXfrm>
        <a:off x="38234" y="38234"/>
        <a:ext cx="7529629" cy="1228933"/>
      </dsp:txXfrm>
    </dsp:sp>
    <dsp:sp modelId="{AA34BCB6-5B92-4317-88DD-A3DF792EA256}">
      <dsp:nvSpPr>
        <dsp:cNvPr id="0" name=""/>
        <dsp:cNvSpPr/>
      </dsp:nvSpPr>
      <dsp:spPr>
        <a:xfrm>
          <a:off x="788669" y="1522968"/>
          <a:ext cx="8938260" cy="1305401"/>
        </a:xfrm>
        <a:prstGeom prst="roundRect">
          <a:avLst>
            <a:gd name="adj" fmla="val 10000"/>
          </a:avLst>
        </a:prstGeom>
        <a:solidFill>
          <a:schemeClr val="accent2">
            <a:hueOff val="-1628670"/>
            <a:satOff val="-11703"/>
            <a:lumOff val="-10686"/>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tx1"/>
              </a:solidFill>
              <a:latin typeface="Girl Scout Text Book" panose="02020003000000000000" pitchFamily="18" charset="0"/>
            </a:rPr>
            <a:t>Named after Juliette Gordon Lowe</a:t>
          </a:r>
        </a:p>
      </dsp:txBody>
      <dsp:txXfrm>
        <a:off x="826903" y="1561202"/>
        <a:ext cx="7224611" cy="1228933"/>
      </dsp:txXfrm>
    </dsp:sp>
    <dsp:sp modelId="{7F07ADCA-68F4-4C9B-8267-282FE68253E8}">
      <dsp:nvSpPr>
        <dsp:cNvPr id="0" name=""/>
        <dsp:cNvSpPr/>
      </dsp:nvSpPr>
      <dsp:spPr>
        <a:xfrm>
          <a:off x="1577339" y="3045936"/>
          <a:ext cx="8938260" cy="1305401"/>
        </a:xfrm>
        <a:prstGeom prst="roundRect">
          <a:avLst>
            <a:gd name="adj" fmla="val 10000"/>
          </a:avLst>
        </a:prstGeom>
        <a:solidFill>
          <a:schemeClr val="accent2">
            <a:hueOff val="-3257340"/>
            <a:satOff val="-23405"/>
            <a:lumOff val="-21372"/>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tx1"/>
              </a:solidFill>
              <a:latin typeface="Girl Scout Text Book" panose="02020003000000000000" pitchFamily="18" charset="0"/>
            </a:rPr>
            <a:t>Flexible Participation</a:t>
          </a:r>
        </a:p>
      </dsp:txBody>
      <dsp:txXfrm>
        <a:off x="1615573" y="3084170"/>
        <a:ext cx="7224611" cy="1228933"/>
      </dsp:txXfrm>
    </dsp:sp>
    <dsp:sp modelId="{D851AC6B-E24F-4362-9B59-B354403AA47A}">
      <dsp:nvSpPr>
        <dsp:cNvPr id="0" name=""/>
        <dsp:cNvSpPr/>
      </dsp:nvSpPr>
      <dsp:spPr>
        <a:xfrm>
          <a:off x="8089749" y="989929"/>
          <a:ext cx="848510" cy="848510"/>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80664" y="989929"/>
        <a:ext cx="466680" cy="638504"/>
      </dsp:txXfrm>
    </dsp:sp>
    <dsp:sp modelId="{424F8321-CAC3-4C5F-9CFA-9B007FEC54F6}">
      <dsp:nvSpPr>
        <dsp:cNvPr id="0" name=""/>
        <dsp:cNvSpPr/>
      </dsp:nvSpPr>
      <dsp:spPr>
        <a:xfrm>
          <a:off x="8878419" y="2504195"/>
          <a:ext cx="848510" cy="848510"/>
        </a:xfrm>
        <a:prstGeom prst="downArrow">
          <a:avLst>
            <a:gd name="adj1" fmla="val 55000"/>
            <a:gd name="adj2" fmla="val 45000"/>
          </a:avLst>
        </a:prstGeom>
        <a:solidFill>
          <a:schemeClr val="accent2">
            <a:tint val="40000"/>
            <a:alpha val="90000"/>
            <a:hueOff val="-3767076"/>
            <a:satOff val="-31036"/>
            <a:lumOff val="-5540"/>
            <a:alphaOff val="0"/>
          </a:schemeClr>
        </a:solidFill>
        <a:ln w="19050" cap="flat" cmpd="sng" algn="ctr">
          <a:solidFill>
            <a:schemeClr val="accent2">
              <a:tint val="40000"/>
              <a:alpha val="90000"/>
              <a:hueOff val="-3767076"/>
              <a:satOff val="-31036"/>
              <a:lumOff val="-55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69334" y="2504195"/>
        <a:ext cx="466680" cy="638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3F2C0-FABF-4A90-801A-666A7F5F43AF}">
      <dsp:nvSpPr>
        <dsp:cNvPr id="0" name=""/>
        <dsp:cNvSpPr/>
      </dsp:nvSpPr>
      <dsp:spPr>
        <a:xfrm>
          <a:off x="630107" y="2384"/>
          <a:ext cx="2210346" cy="13262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latin typeface="Girl Scout Text Book" panose="02020003000000000000" pitchFamily="18" charset="0"/>
            </a:rPr>
            <a:t>No </a:t>
          </a:r>
          <a:r>
            <a:rPr lang="en-US" sz="2600" b="0" i="0" kern="1200" dirty="0">
              <a:solidFill>
                <a:schemeClr val="tx1"/>
              </a:solidFill>
              <a:latin typeface="Girl Scout Text Book" panose="02020003000000000000" pitchFamily="18" charset="0"/>
            </a:rPr>
            <a:t>High-fructose Corn Syrup</a:t>
          </a:r>
          <a:endParaRPr lang="en-US" sz="2600" kern="1200" dirty="0">
            <a:solidFill>
              <a:schemeClr val="tx1"/>
            </a:solidFill>
            <a:latin typeface="Girl Scout Text Book" panose="02020003000000000000" pitchFamily="18" charset="0"/>
          </a:endParaRPr>
        </a:p>
      </dsp:txBody>
      <dsp:txXfrm>
        <a:off x="630107" y="2384"/>
        <a:ext cx="2210346" cy="1326207"/>
      </dsp:txXfrm>
    </dsp:sp>
    <dsp:sp modelId="{73102C78-3A90-447D-B5D4-5819C3B98A09}">
      <dsp:nvSpPr>
        <dsp:cNvPr id="0" name=""/>
        <dsp:cNvSpPr/>
      </dsp:nvSpPr>
      <dsp:spPr>
        <a:xfrm>
          <a:off x="3061488" y="2384"/>
          <a:ext cx="2210346" cy="13262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solidFill>
                <a:schemeClr val="tx1"/>
              </a:solidFill>
              <a:latin typeface="Girl Scout Text Book" panose="02020003000000000000" pitchFamily="18" charset="0"/>
            </a:rPr>
            <a:t>No Partially Hydrogenated Oils (PHOs)</a:t>
          </a:r>
          <a:endParaRPr lang="en-US" sz="2600" kern="1200" dirty="0">
            <a:solidFill>
              <a:schemeClr val="tx1"/>
            </a:solidFill>
            <a:latin typeface="Girl Scout Text Book" panose="02020003000000000000" pitchFamily="18" charset="0"/>
          </a:endParaRPr>
        </a:p>
      </dsp:txBody>
      <dsp:txXfrm>
        <a:off x="3061488" y="2384"/>
        <a:ext cx="2210346" cy="1326207"/>
      </dsp:txXfrm>
    </dsp:sp>
    <dsp:sp modelId="{16E55754-E51C-446C-B92C-A85C08EFF37F}">
      <dsp:nvSpPr>
        <dsp:cNvPr id="0" name=""/>
        <dsp:cNvSpPr/>
      </dsp:nvSpPr>
      <dsp:spPr>
        <a:xfrm>
          <a:off x="630107" y="1549627"/>
          <a:ext cx="2210346" cy="13262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latin typeface="Girl Scout Text Book" panose="02020003000000000000" pitchFamily="18" charset="0"/>
            </a:rPr>
            <a:t>Z</a:t>
          </a:r>
          <a:r>
            <a:rPr lang="en-US" sz="2600" b="0" i="0" kern="1200" dirty="0">
              <a:solidFill>
                <a:schemeClr val="tx1"/>
              </a:solidFill>
              <a:latin typeface="Girl Scout Text Book" panose="02020003000000000000" pitchFamily="18" charset="0"/>
            </a:rPr>
            <a:t>ero grams </a:t>
          </a:r>
          <a:r>
            <a:rPr lang="en-US" sz="2600" b="0" kern="1200" dirty="0">
              <a:solidFill>
                <a:schemeClr val="tx1"/>
              </a:solidFill>
              <a:latin typeface="Girl Scout Text Book" panose="02020003000000000000" pitchFamily="18" charset="0"/>
            </a:rPr>
            <a:t>trans-fat</a:t>
          </a:r>
          <a:r>
            <a:rPr lang="en-US" sz="2600" b="0" i="0" kern="1200" dirty="0">
              <a:solidFill>
                <a:schemeClr val="tx1"/>
              </a:solidFill>
              <a:latin typeface="Girl Scout Text Book" panose="02020003000000000000" pitchFamily="18" charset="0"/>
            </a:rPr>
            <a:t> per serving</a:t>
          </a:r>
          <a:endParaRPr lang="en-US" sz="2600" kern="1200" dirty="0">
            <a:solidFill>
              <a:schemeClr val="tx1"/>
            </a:solidFill>
            <a:latin typeface="Girl Scout Text Book" panose="02020003000000000000" pitchFamily="18" charset="0"/>
          </a:endParaRPr>
        </a:p>
      </dsp:txBody>
      <dsp:txXfrm>
        <a:off x="630107" y="1549627"/>
        <a:ext cx="2210346" cy="1326207"/>
      </dsp:txXfrm>
    </dsp:sp>
    <dsp:sp modelId="{89079DF7-750F-4176-8C58-0BC54EAD443B}">
      <dsp:nvSpPr>
        <dsp:cNvPr id="0" name=""/>
        <dsp:cNvSpPr/>
      </dsp:nvSpPr>
      <dsp:spPr>
        <a:xfrm>
          <a:off x="3061488" y="1549627"/>
          <a:ext cx="2210346" cy="13262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solidFill>
                <a:schemeClr val="tx1"/>
              </a:solidFill>
              <a:latin typeface="Girl Scout Text Book" panose="02020003000000000000" pitchFamily="18" charset="0"/>
            </a:rPr>
            <a:t>RSPO Certified (mass balance) palm oil</a:t>
          </a:r>
          <a:r>
            <a:rPr lang="en-US" sz="2600" b="0" kern="1200" dirty="0">
              <a:solidFill>
                <a:schemeClr val="tx1"/>
              </a:solidFill>
              <a:latin typeface="Girl Scout Text Book" panose="02020003000000000000" pitchFamily="18" charset="0"/>
            </a:rPr>
            <a:t> </a:t>
          </a:r>
          <a:endParaRPr lang="en-US" sz="2600" kern="1200" dirty="0">
            <a:solidFill>
              <a:schemeClr val="tx1"/>
            </a:solidFill>
            <a:latin typeface="Girl Scout Text Book" panose="02020003000000000000" pitchFamily="18" charset="0"/>
          </a:endParaRPr>
        </a:p>
      </dsp:txBody>
      <dsp:txXfrm>
        <a:off x="3061488" y="1549627"/>
        <a:ext cx="2210346" cy="1326207"/>
      </dsp:txXfrm>
    </dsp:sp>
    <dsp:sp modelId="{1C729D51-2458-40A9-964C-E014385C4635}">
      <dsp:nvSpPr>
        <dsp:cNvPr id="0" name=""/>
        <dsp:cNvSpPr/>
      </dsp:nvSpPr>
      <dsp:spPr>
        <a:xfrm>
          <a:off x="1845797" y="3096869"/>
          <a:ext cx="2210346" cy="132620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kern="1200" dirty="0">
              <a:solidFill>
                <a:schemeClr val="tx1"/>
              </a:solidFill>
              <a:latin typeface="Girl Scout Text Book" panose="02020003000000000000" pitchFamily="18" charset="0"/>
            </a:rPr>
            <a:t>Halal</a:t>
          </a:r>
          <a:r>
            <a:rPr lang="en-US" sz="2600" b="0" i="0" kern="1200" dirty="0">
              <a:solidFill>
                <a:schemeClr val="tx1"/>
              </a:solidFill>
              <a:latin typeface="Girl Scout Text Book" panose="02020003000000000000" pitchFamily="18" charset="0"/>
            </a:rPr>
            <a:t> certification</a:t>
          </a:r>
          <a:endParaRPr lang="en-US" sz="2600" kern="1200" dirty="0">
            <a:solidFill>
              <a:schemeClr val="tx1"/>
            </a:solidFill>
            <a:latin typeface="Girl Scout Text Book" panose="02020003000000000000" pitchFamily="18" charset="0"/>
          </a:endParaRPr>
        </a:p>
      </dsp:txBody>
      <dsp:txXfrm>
        <a:off x="1845797" y="3096869"/>
        <a:ext cx="2210346" cy="13262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15520-EA28-49CE-A75D-73DFAB51C8A1}">
      <dsp:nvSpPr>
        <dsp:cNvPr id="0" name=""/>
        <dsp:cNvSpPr/>
      </dsp:nvSpPr>
      <dsp:spPr>
        <a:xfrm>
          <a:off x="0" y="3053"/>
          <a:ext cx="6433805" cy="650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48D9E8-E763-4DF0-8E3F-3B1E1F0DA1A2}">
      <dsp:nvSpPr>
        <dsp:cNvPr id="0" name=""/>
        <dsp:cNvSpPr/>
      </dsp:nvSpPr>
      <dsp:spPr>
        <a:xfrm>
          <a:off x="196749" y="149396"/>
          <a:ext cx="357727" cy="3577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476F01-DEC3-4AAA-B889-125619A26997}">
      <dsp:nvSpPr>
        <dsp:cNvPr id="0" name=""/>
        <dsp:cNvSpPr/>
      </dsp:nvSpPr>
      <dsp:spPr>
        <a:xfrm>
          <a:off x="751226" y="3053"/>
          <a:ext cx="5682578" cy="650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35" tIns="68835" rIns="68835" bIns="68835" numCol="1" spcCol="1270" anchor="ctr" anchorCtr="0">
          <a:noAutofit/>
        </a:bodyPr>
        <a:lstStyle/>
        <a:p>
          <a:pPr marL="0" lvl="0" indent="0" algn="l" defTabSz="844550">
            <a:lnSpc>
              <a:spcPct val="90000"/>
            </a:lnSpc>
            <a:spcBef>
              <a:spcPct val="0"/>
            </a:spcBef>
            <a:spcAft>
              <a:spcPct val="35000"/>
            </a:spcAft>
            <a:buNone/>
          </a:pPr>
          <a:r>
            <a:rPr lang="en-US" sz="1900" kern="1200" dirty="0">
              <a:latin typeface="Girl Scout Text Book" panose="02020003000000000000" pitchFamily="18" charset="0"/>
            </a:rPr>
            <a:t>Goal Setting </a:t>
          </a:r>
        </a:p>
      </dsp:txBody>
      <dsp:txXfrm>
        <a:off x="751226" y="3053"/>
        <a:ext cx="5682578" cy="650412"/>
      </dsp:txXfrm>
    </dsp:sp>
    <dsp:sp modelId="{22E98E06-5F5E-4D79-90AC-A76088644C7F}">
      <dsp:nvSpPr>
        <dsp:cNvPr id="0" name=""/>
        <dsp:cNvSpPr/>
      </dsp:nvSpPr>
      <dsp:spPr>
        <a:xfrm>
          <a:off x="0" y="816069"/>
          <a:ext cx="6433805" cy="650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8D4B46-1AF2-459E-BDDD-B8DB159C406B}">
      <dsp:nvSpPr>
        <dsp:cNvPr id="0" name=""/>
        <dsp:cNvSpPr/>
      </dsp:nvSpPr>
      <dsp:spPr>
        <a:xfrm>
          <a:off x="196749" y="962412"/>
          <a:ext cx="357727" cy="3577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CFC54C-CD34-46A0-B8E9-93CA4F019B07}">
      <dsp:nvSpPr>
        <dsp:cNvPr id="0" name=""/>
        <dsp:cNvSpPr/>
      </dsp:nvSpPr>
      <dsp:spPr>
        <a:xfrm>
          <a:off x="751226" y="816069"/>
          <a:ext cx="5682578" cy="650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35" tIns="68835" rIns="68835" bIns="68835" numCol="1" spcCol="1270" anchor="ctr" anchorCtr="0">
          <a:noAutofit/>
        </a:bodyPr>
        <a:lstStyle/>
        <a:p>
          <a:pPr marL="0" lvl="0" indent="0" algn="l" defTabSz="844550">
            <a:lnSpc>
              <a:spcPct val="90000"/>
            </a:lnSpc>
            <a:spcBef>
              <a:spcPct val="0"/>
            </a:spcBef>
            <a:spcAft>
              <a:spcPct val="35000"/>
            </a:spcAft>
            <a:buNone/>
          </a:pPr>
          <a:r>
            <a:rPr lang="en-US" sz="1900" kern="1200" dirty="0">
              <a:latin typeface="Girl Scout Text Book" panose="02020003000000000000" pitchFamily="18" charset="0"/>
            </a:rPr>
            <a:t>Decision Making</a:t>
          </a:r>
        </a:p>
      </dsp:txBody>
      <dsp:txXfrm>
        <a:off x="751226" y="816069"/>
        <a:ext cx="5682578" cy="650412"/>
      </dsp:txXfrm>
    </dsp:sp>
    <dsp:sp modelId="{64314B54-73A2-4249-BEBF-C1C46EC3E0D1}">
      <dsp:nvSpPr>
        <dsp:cNvPr id="0" name=""/>
        <dsp:cNvSpPr/>
      </dsp:nvSpPr>
      <dsp:spPr>
        <a:xfrm>
          <a:off x="0" y="1629086"/>
          <a:ext cx="6433805" cy="650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459F9C-4716-4D07-9BAE-EAB29D8BABE9}">
      <dsp:nvSpPr>
        <dsp:cNvPr id="0" name=""/>
        <dsp:cNvSpPr/>
      </dsp:nvSpPr>
      <dsp:spPr>
        <a:xfrm>
          <a:off x="196749" y="1775428"/>
          <a:ext cx="357727" cy="3577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BF81A5-5961-41BA-8F6C-52C1229A853F}">
      <dsp:nvSpPr>
        <dsp:cNvPr id="0" name=""/>
        <dsp:cNvSpPr/>
      </dsp:nvSpPr>
      <dsp:spPr>
        <a:xfrm>
          <a:off x="751226" y="1629086"/>
          <a:ext cx="5682578" cy="650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35" tIns="68835" rIns="68835" bIns="68835" numCol="1" spcCol="1270" anchor="ctr" anchorCtr="0">
          <a:noAutofit/>
        </a:bodyPr>
        <a:lstStyle/>
        <a:p>
          <a:pPr marL="0" lvl="0" indent="0" algn="l" defTabSz="844550">
            <a:lnSpc>
              <a:spcPct val="90000"/>
            </a:lnSpc>
            <a:spcBef>
              <a:spcPct val="0"/>
            </a:spcBef>
            <a:spcAft>
              <a:spcPct val="35000"/>
            </a:spcAft>
            <a:buNone/>
          </a:pPr>
          <a:r>
            <a:rPr lang="en-US" sz="1900" kern="1200" dirty="0">
              <a:latin typeface="Girl Scout Text Book" panose="02020003000000000000" pitchFamily="18" charset="0"/>
            </a:rPr>
            <a:t>Money Management</a:t>
          </a:r>
        </a:p>
      </dsp:txBody>
      <dsp:txXfrm>
        <a:off x="751226" y="1629086"/>
        <a:ext cx="5682578" cy="650412"/>
      </dsp:txXfrm>
    </dsp:sp>
    <dsp:sp modelId="{11B559CB-D8D4-4120-9A64-F43975C11AF9}">
      <dsp:nvSpPr>
        <dsp:cNvPr id="0" name=""/>
        <dsp:cNvSpPr/>
      </dsp:nvSpPr>
      <dsp:spPr>
        <a:xfrm>
          <a:off x="0" y="2442102"/>
          <a:ext cx="6433805" cy="650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17537C-CF91-4195-83B7-6B37BF6C0E47}">
      <dsp:nvSpPr>
        <dsp:cNvPr id="0" name=""/>
        <dsp:cNvSpPr/>
      </dsp:nvSpPr>
      <dsp:spPr>
        <a:xfrm>
          <a:off x="196749" y="2588445"/>
          <a:ext cx="357727" cy="3577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EE1B23-0924-40DA-A5FF-C7864396CEC5}">
      <dsp:nvSpPr>
        <dsp:cNvPr id="0" name=""/>
        <dsp:cNvSpPr/>
      </dsp:nvSpPr>
      <dsp:spPr>
        <a:xfrm>
          <a:off x="751226" y="2442102"/>
          <a:ext cx="5682578" cy="650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35" tIns="68835" rIns="68835" bIns="68835" numCol="1" spcCol="1270" anchor="ctr" anchorCtr="0">
          <a:noAutofit/>
        </a:bodyPr>
        <a:lstStyle/>
        <a:p>
          <a:pPr marL="0" lvl="0" indent="0" algn="l" defTabSz="844550">
            <a:lnSpc>
              <a:spcPct val="90000"/>
            </a:lnSpc>
            <a:spcBef>
              <a:spcPct val="0"/>
            </a:spcBef>
            <a:spcAft>
              <a:spcPct val="35000"/>
            </a:spcAft>
            <a:buNone/>
          </a:pPr>
          <a:r>
            <a:rPr lang="en-US" sz="1900" kern="1200" dirty="0">
              <a:latin typeface="Girl Scout Text Book" panose="02020003000000000000" pitchFamily="18" charset="0"/>
            </a:rPr>
            <a:t>People Skills</a:t>
          </a:r>
        </a:p>
      </dsp:txBody>
      <dsp:txXfrm>
        <a:off x="751226" y="2442102"/>
        <a:ext cx="5682578" cy="650412"/>
      </dsp:txXfrm>
    </dsp:sp>
    <dsp:sp modelId="{852CC3F3-1E46-4B1F-AF32-0B2EA6BA0637}">
      <dsp:nvSpPr>
        <dsp:cNvPr id="0" name=""/>
        <dsp:cNvSpPr/>
      </dsp:nvSpPr>
      <dsp:spPr>
        <a:xfrm>
          <a:off x="0" y="3258172"/>
          <a:ext cx="6433805" cy="650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B464E-7EF4-40A6-BA19-787F3B5B68C0}">
      <dsp:nvSpPr>
        <dsp:cNvPr id="0" name=""/>
        <dsp:cNvSpPr/>
      </dsp:nvSpPr>
      <dsp:spPr>
        <a:xfrm>
          <a:off x="196749" y="3401461"/>
          <a:ext cx="357727" cy="35772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366D01-C563-4669-B942-B64B632370A7}">
      <dsp:nvSpPr>
        <dsp:cNvPr id="0" name=""/>
        <dsp:cNvSpPr/>
      </dsp:nvSpPr>
      <dsp:spPr>
        <a:xfrm>
          <a:off x="751226" y="3255118"/>
          <a:ext cx="5682578" cy="650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835" tIns="68835" rIns="68835" bIns="68835" numCol="1" spcCol="1270" anchor="ctr" anchorCtr="0">
          <a:noAutofit/>
        </a:bodyPr>
        <a:lstStyle/>
        <a:p>
          <a:pPr marL="0" lvl="0" indent="0" algn="l" defTabSz="844550">
            <a:lnSpc>
              <a:spcPct val="90000"/>
            </a:lnSpc>
            <a:spcBef>
              <a:spcPct val="0"/>
            </a:spcBef>
            <a:spcAft>
              <a:spcPct val="35000"/>
            </a:spcAft>
            <a:buNone/>
          </a:pPr>
          <a:r>
            <a:rPr lang="en-US" sz="1900" kern="1200" dirty="0">
              <a:latin typeface="Girl Scout Text Book" panose="02020003000000000000" pitchFamily="18" charset="0"/>
            </a:rPr>
            <a:t>Business Ethics</a:t>
          </a:r>
        </a:p>
      </dsp:txBody>
      <dsp:txXfrm>
        <a:off x="751226" y="3255118"/>
        <a:ext cx="5682578" cy="6504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816D7-EF88-467F-8983-720DD2F1A0AC}">
      <dsp:nvSpPr>
        <dsp:cNvPr id="0" name=""/>
        <dsp:cNvSpPr/>
      </dsp:nvSpPr>
      <dsp:spPr>
        <a:xfrm>
          <a:off x="8225" y="576266"/>
          <a:ext cx="2291136" cy="687340"/>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81051" tIns="181051" rIns="181051" bIns="181051" numCol="1" spcCol="1270" anchor="ctr" anchorCtr="0">
          <a:noAutofit/>
        </a:bodyPr>
        <a:lstStyle/>
        <a:p>
          <a:pPr marL="0" lvl="0" indent="0" algn="ctr" defTabSz="889000">
            <a:lnSpc>
              <a:spcPct val="100000"/>
            </a:lnSpc>
            <a:spcBef>
              <a:spcPct val="0"/>
            </a:spcBef>
            <a:spcAft>
              <a:spcPct val="35000"/>
            </a:spcAft>
            <a:buNone/>
          </a:pPr>
          <a:r>
            <a:rPr lang="en-US" sz="2000" kern="1200" dirty="0">
              <a:latin typeface="Girl Scout Text Book" panose="02020003000000000000" pitchFamily="18" charset="0"/>
            </a:rPr>
            <a:t>Personalize</a:t>
          </a:r>
        </a:p>
      </dsp:txBody>
      <dsp:txXfrm>
        <a:off x="8225" y="576266"/>
        <a:ext cx="2291136" cy="687340"/>
      </dsp:txXfrm>
    </dsp:sp>
    <dsp:sp modelId="{B952935F-ABF0-4427-97DF-592C59CBF8A2}">
      <dsp:nvSpPr>
        <dsp:cNvPr id="0" name=""/>
        <dsp:cNvSpPr/>
      </dsp:nvSpPr>
      <dsp:spPr>
        <a:xfrm>
          <a:off x="8225" y="1263607"/>
          <a:ext cx="2291136" cy="1889159"/>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6313" tIns="226313" rIns="226313" bIns="226313" numCol="1" spcCol="1270" anchor="t" anchorCtr="0">
          <a:noAutofit/>
        </a:bodyPr>
        <a:lstStyle/>
        <a:p>
          <a:pPr marL="0" lvl="0" indent="0" algn="l" defTabSz="666750">
            <a:lnSpc>
              <a:spcPct val="100000"/>
            </a:lnSpc>
            <a:spcBef>
              <a:spcPct val="0"/>
            </a:spcBef>
            <a:spcAft>
              <a:spcPct val="35000"/>
            </a:spcAft>
            <a:buNone/>
          </a:pPr>
          <a:r>
            <a:rPr lang="en-US" sz="1500" kern="1200" dirty="0">
              <a:latin typeface="Girl Scout Text Book" panose="02020003000000000000" pitchFamily="18" charset="0"/>
            </a:rPr>
            <a:t>Personalize the Digital Cookie site by uploading weekly videos. Offer cookies through direct shipping and in person delivery.</a:t>
          </a:r>
        </a:p>
      </dsp:txBody>
      <dsp:txXfrm>
        <a:off x="8225" y="1263607"/>
        <a:ext cx="2291136" cy="1889159"/>
      </dsp:txXfrm>
    </dsp:sp>
    <dsp:sp modelId="{F79E232F-DFD0-4A95-B260-6869CE930BB4}">
      <dsp:nvSpPr>
        <dsp:cNvPr id="0" name=""/>
        <dsp:cNvSpPr/>
      </dsp:nvSpPr>
      <dsp:spPr>
        <a:xfrm>
          <a:off x="2407256" y="576266"/>
          <a:ext cx="2291136" cy="687340"/>
        </a:xfrm>
        <a:prstGeom prst="rect">
          <a:avLst/>
        </a:prstGeom>
        <a:solidFill>
          <a:schemeClr val="accent5">
            <a:hueOff val="1585605"/>
            <a:satOff val="18234"/>
            <a:lumOff val="491"/>
            <a:alphaOff val="0"/>
          </a:schemeClr>
        </a:solidFill>
        <a:ln w="19050" cap="flat" cmpd="sng" algn="ctr">
          <a:solidFill>
            <a:schemeClr val="accent5">
              <a:hueOff val="1585605"/>
              <a:satOff val="18234"/>
              <a:lumOff val="49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81051" tIns="181051" rIns="181051" bIns="181051" numCol="1" spcCol="1270" anchor="ctr" anchorCtr="0">
          <a:noAutofit/>
        </a:bodyPr>
        <a:lstStyle/>
        <a:p>
          <a:pPr marL="0" lvl="0" indent="0" algn="ctr" defTabSz="889000">
            <a:lnSpc>
              <a:spcPct val="100000"/>
            </a:lnSpc>
            <a:spcBef>
              <a:spcPct val="0"/>
            </a:spcBef>
            <a:spcAft>
              <a:spcPct val="35000"/>
            </a:spcAft>
            <a:buNone/>
          </a:pPr>
          <a:r>
            <a:rPr lang="en-US" sz="2000" kern="1200">
              <a:latin typeface="Girl Scout Text Book" panose="02020003000000000000" pitchFamily="18" charset="0"/>
            </a:rPr>
            <a:t>Create</a:t>
          </a:r>
        </a:p>
      </dsp:txBody>
      <dsp:txXfrm>
        <a:off x="2407256" y="576266"/>
        <a:ext cx="2291136" cy="687340"/>
      </dsp:txXfrm>
    </dsp:sp>
    <dsp:sp modelId="{1DB52C26-6F69-41B6-B9E7-2775B2E4FB4E}">
      <dsp:nvSpPr>
        <dsp:cNvPr id="0" name=""/>
        <dsp:cNvSpPr/>
      </dsp:nvSpPr>
      <dsp:spPr>
        <a:xfrm>
          <a:off x="2407256" y="1263607"/>
          <a:ext cx="2291136" cy="1889159"/>
        </a:xfrm>
        <a:prstGeom prst="rect">
          <a:avLst/>
        </a:prstGeom>
        <a:solidFill>
          <a:schemeClr val="accent5">
            <a:tint val="40000"/>
            <a:alpha val="90000"/>
            <a:hueOff val="2364921"/>
            <a:satOff val="7137"/>
            <a:lumOff val="815"/>
            <a:alphaOff val="0"/>
          </a:schemeClr>
        </a:solidFill>
        <a:ln w="19050" cap="flat" cmpd="sng" algn="ctr">
          <a:solidFill>
            <a:schemeClr val="accent5">
              <a:tint val="40000"/>
              <a:alpha val="90000"/>
              <a:hueOff val="2364921"/>
              <a:satOff val="7137"/>
              <a:lumOff val="8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6313" tIns="226313" rIns="226313" bIns="226313" numCol="1" spcCol="1270" anchor="t" anchorCtr="0">
          <a:noAutofit/>
        </a:bodyPr>
        <a:lstStyle/>
        <a:p>
          <a:pPr marL="0" lvl="0" indent="0" algn="l" defTabSz="666750">
            <a:lnSpc>
              <a:spcPct val="100000"/>
            </a:lnSpc>
            <a:spcBef>
              <a:spcPct val="0"/>
            </a:spcBef>
            <a:spcAft>
              <a:spcPct val="35000"/>
            </a:spcAft>
            <a:buNone/>
          </a:pPr>
          <a:r>
            <a:rPr lang="en-US" sz="1500" kern="1200" dirty="0">
              <a:latin typeface="Girl Scout Text Book" panose="02020003000000000000" pitchFamily="18" charset="0"/>
            </a:rPr>
            <a:t>Create a digital marketing campaign on social media to stand out and spread the word.</a:t>
          </a:r>
        </a:p>
      </dsp:txBody>
      <dsp:txXfrm>
        <a:off x="2407256" y="1263607"/>
        <a:ext cx="2291136" cy="1889159"/>
      </dsp:txXfrm>
    </dsp:sp>
    <dsp:sp modelId="{E16D5C9A-4900-488C-95ED-722EDB3597AC}">
      <dsp:nvSpPr>
        <dsp:cNvPr id="0" name=""/>
        <dsp:cNvSpPr/>
      </dsp:nvSpPr>
      <dsp:spPr>
        <a:xfrm>
          <a:off x="4806287" y="576266"/>
          <a:ext cx="2291136" cy="687340"/>
        </a:xfrm>
        <a:prstGeom prst="rect">
          <a:avLst/>
        </a:prstGeom>
        <a:solidFill>
          <a:schemeClr val="accent5">
            <a:hueOff val="3171211"/>
            <a:satOff val="36468"/>
            <a:lumOff val="981"/>
            <a:alphaOff val="0"/>
          </a:schemeClr>
        </a:solidFill>
        <a:ln w="19050" cap="flat" cmpd="sng" algn="ctr">
          <a:solidFill>
            <a:schemeClr val="accent5">
              <a:hueOff val="3171211"/>
              <a:satOff val="36468"/>
              <a:lumOff val="98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81051" tIns="181051" rIns="181051" bIns="181051" numCol="1" spcCol="1270" anchor="ctr" anchorCtr="0">
          <a:noAutofit/>
        </a:bodyPr>
        <a:lstStyle/>
        <a:p>
          <a:pPr marL="0" lvl="0" indent="0" algn="ctr" defTabSz="889000">
            <a:lnSpc>
              <a:spcPct val="100000"/>
            </a:lnSpc>
            <a:spcBef>
              <a:spcPct val="0"/>
            </a:spcBef>
            <a:spcAft>
              <a:spcPct val="35000"/>
            </a:spcAft>
            <a:buNone/>
          </a:pPr>
          <a:r>
            <a:rPr lang="en-US" sz="2000" kern="1200">
              <a:latin typeface="Girl Scout Text Book" panose="02020003000000000000" pitchFamily="18" charset="0"/>
            </a:rPr>
            <a:t>Text or call</a:t>
          </a:r>
          <a:endParaRPr lang="en-US" sz="2000" kern="1200" dirty="0">
            <a:latin typeface="Girl Scout Text Book" panose="02020003000000000000" pitchFamily="18" charset="0"/>
          </a:endParaRPr>
        </a:p>
      </dsp:txBody>
      <dsp:txXfrm>
        <a:off x="4806287" y="576266"/>
        <a:ext cx="2291136" cy="687340"/>
      </dsp:txXfrm>
    </dsp:sp>
    <dsp:sp modelId="{A0AFB848-9F8F-49CD-8579-192D73964915}">
      <dsp:nvSpPr>
        <dsp:cNvPr id="0" name=""/>
        <dsp:cNvSpPr/>
      </dsp:nvSpPr>
      <dsp:spPr>
        <a:xfrm>
          <a:off x="4806287" y="1263607"/>
          <a:ext cx="2291136" cy="1889159"/>
        </a:xfrm>
        <a:prstGeom prst="rect">
          <a:avLst/>
        </a:prstGeom>
        <a:solidFill>
          <a:schemeClr val="accent5">
            <a:tint val="40000"/>
            <a:alpha val="90000"/>
            <a:hueOff val="4729841"/>
            <a:satOff val="14274"/>
            <a:lumOff val="1630"/>
            <a:alphaOff val="0"/>
          </a:schemeClr>
        </a:solidFill>
        <a:ln w="19050" cap="flat" cmpd="sng" algn="ctr">
          <a:solidFill>
            <a:schemeClr val="accent5">
              <a:tint val="40000"/>
              <a:alpha val="90000"/>
              <a:hueOff val="4729841"/>
              <a:satOff val="14274"/>
              <a:lumOff val="16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6313" tIns="226313" rIns="226313" bIns="226313" numCol="1" spcCol="1270" anchor="t" anchorCtr="0">
          <a:noAutofit/>
        </a:bodyPr>
        <a:lstStyle/>
        <a:p>
          <a:pPr marL="0" lvl="0" indent="0" algn="l" defTabSz="666750">
            <a:lnSpc>
              <a:spcPct val="100000"/>
            </a:lnSpc>
            <a:spcBef>
              <a:spcPct val="0"/>
            </a:spcBef>
            <a:spcAft>
              <a:spcPct val="35000"/>
            </a:spcAft>
            <a:buNone/>
          </a:pPr>
          <a:r>
            <a:rPr lang="en-US" sz="1500" kern="1200" dirty="0">
              <a:latin typeface="Girl Scout Text Book" panose="02020003000000000000" pitchFamily="18" charset="0"/>
            </a:rPr>
            <a:t>Text or call customers who may not be online to follow up for reorders.</a:t>
          </a:r>
        </a:p>
      </dsp:txBody>
      <dsp:txXfrm>
        <a:off x="4806287" y="1263607"/>
        <a:ext cx="2291136" cy="18891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6F9DB-2718-4F93-905C-C86D0AA93F98}">
      <dsp:nvSpPr>
        <dsp:cNvPr id="0" name=""/>
        <dsp:cNvSpPr/>
      </dsp:nvSpPr>
      <dsp:spPr>
        <a:xfrm>
          <a:off x="0" y="48726"/>
          <a:ext cx="4958965" cy="7675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Girl Scout Text Book" panose="02020003000000000000" pitchFamily="18" charset="0"/>
            </a:rPr>
            <a:t>Lemonade Stand</a:t>
          </a:r>
          <a:endParaRPr lang="en-US" sz="3200" kern="1200" dirty="0">
            <a:latin typeface="Girl Scout Text Book" panose="02020003000000000000" pitchFamily="18" charset="0"/>
          </a:endParaRPr>
        </a:p>
      </dsp:txBody>
      <dsp:txXfrm>
        <a:off x="37467" y="86193"/>
        <a:ext cx="4884031" cy="692586"/>
      </dsp:txXfrm>
    </dsp:sp>
    <dsp:sp modelId="{C8468B6F-2E12-4708-8CA2-16C8BB58C444}">
      <dsp:nvSpPr>
        <dsp:cNvPr id="0" name=""/>
        <dsp:cNvSpPr/>
      </dsp:nvSpPr>
      <dsp:spPr>
        <a:xfrm>
          <a:off x="0" y="816246"/>
          <a:ext cx="4958965" cy="149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447"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latin typeface="Girl Scout Text Book" panose="02020003000000000000" pitchFamily="18" charset="0"/>
            </a:rPr>
            <a:t>Set up a cookie booth in front of a residence or private property to market cookies to customers who live close by</a:t>
          </a:r>
        </a:p>
      </dsp:txBody>
      <dsp:txXfrm>
        <a:off x="0" y="816246"/>
        <a:ext cx="4958965" cy="1490400"/>
      </dsp:txXfrm>
    </dsp:sp>
    <dsp:sp modelId="{6CA681C6-F1B4-4379-AB4F-34B15F44DD10}">
      <dsp:nvSpPr>
        <dsp:cNvPr id="0" name=""/>
        <dsp:cNvSpPr/>
      </dsp:nvSpPr>
      <dsp:spPr>
        <a:xfrm>
          <a:off x="0" y="2306646"/>
          <a:ext cx="4958965" cy="767520"/>
        </a:xfrm>
        <a:prstGeom prst="roundRect">
          <a:avLst/>
        </a:prstGeom>
        <a:solidFill>
          <a:schemeClr val="accent2">
            <a:hueOff val="-3257340"/>
            <a:satOff val="-23405"/>
            <a:lumOff val="-2137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Girl Scout Text Book" panose="02020003000000000000" pitchFamily="18" charset="0"/>
            </a:rPr>
            <a:t>Order Card</a:t>
          </a:r>
        </a:p>
      </dsp:txBody>
      <dsp:txXfrm>
        <a:off x="37467" y="2344113"/>
        <a:ext cx="4884031" cy="692586"/>
      </dsp:txXfrm>
    </dsp:sp>
    <dsp:sp modelId="{DCD268C6-E25F-485C-85AD-706DF9F8C692}">
      <dsp:nvSpPr>
        <dsp:cNvPr id="0" name=""/>
        <dsp:cNvSpPr/>
      </dsp:nvSpPr>
      <dsp:spPr>
        <a:xfrm>
          <a:off x="0" y="3074166"/>
          <a:ext cx="4958965"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447"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latin typeface="Girl Scout Text Book" panose="02020003000000000000" pitchFamily="18" charset="0"/>
            </a:rPr>
            <a:t>Use order card to ask local neighbors to purchase cookies. </a:t>
          </a:r>
        </a:p>
      </dsp:txBody>
      <dsp:txXfrm>
        <a:off x="0" y="3074166"/>
        <a:ext cx="4958965" cy="7948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8BB77-7F28-4341-BD4D-1DEED763F260}">
      <dsp:nvSpPr>
        <dsp:cNvPr id="0" name=""/>
        <dsp:cNvSpPr/>
      </dsp:nvSpPr>
      <dsp:spPr>
        <a:xfrm>
          <a:off x="3296913" y="914668"/>
          <a:ext cx="704237" cy="91440"/>
        </a:xfrm>
        <a:custGeom>
          <a:avLst/>
          <a:gdLst/>
          <a:ahLst/>
          <a:cxnLst/>
          <a:rect l="0" t="0" r="0" b="0"/>
          <a:pathLst>
            <a:path>
              <a:moveTo>
                <a:pt x="0" y="45720"/>
              </a:moveTo>
              <a:lnTo>
                <a:pt x="704237"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30661" y="956714"/>
        <a:ext cx="36741" cy="7348"/>
      </dsp:txXfrm>
    </dsp:sp>
    <dsp:sp modelId="{F9850FE9-CBF0-41B1-99A5-127A7A0F1228}">
      <dsp:nvSpPr>
        <dsp:cNvPr id="0" name=""/>
        <dsp:cNvSpPr/>
      </dsp:nvSpPr>
      <dsp:spPr>
        <a:xfrm>
          <a:off x="103767" y="1904"/>
          <a:ext cx="3194946" cy="19169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555" tIns="164332" rIns="156555" bIns="164332"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solidFill>
              <a:latin typeface="Girl Scout Text Book" panose="02020003000000000000" pitchFamily="18" charset="0"/>
            </a:rPr>
            <a:t>Register your Girl Scout for the 2025 membership year</a:t>
          </a:r>
          <a:endParaRPr lang="en-US" sz="2400" kern="1200" dirty="0">
            <a:solidFill>
              <a:schemeClr val="tx1"/>
            </a:solidFill>
            <a:latin typeface="Girl Scout Text Book" panose="02020003000000000000" pitchFamily="18" charset="0"/>
          </a:endParaRPr>
        </a:p>
      </dsp:txBody>
      <dsp:txXfrm>
        <a:off x="103767" y="1904"/>
        <a:ext cx="3194946" cy="1916967"/>
      </dsp:txXfrm>
    </dsp:sp>
    <dsp:sp modelId="{83625B34-527E-4391-8949-7D345FAA0F1F}">
      <dsp:nvSpPr>
        <dsp:cNvPr id="0" name=""/>
        <dsp:cNvSpPr/>
      </dsp:nvSpPr>
      <dsp:spPr>
        <a:xfrm>
          <a:off x="7226697" y="914668"/>
          <a:ext cx="704237" cy="91440"/>
        </a:xfrm>
        <a:custGeom>
          <a:avLst/>
          <a:gdLst/>
          <a:ahLst/>
          <a:cxnLst/>
          <a:rect l="0" t="0" r="0" b="0"/>
          <a:pathLst>
            <a:path>
              <a:moveTo>
                <a:pt x="0" y="45720"/>
              </a:moveTo>
              <a:lnTo>
                <a:pt x="704237"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60445" y="956714"/>
        <a:ext cx="36741" cy="7348"/>
      </dsp:txXfrm>
    </dsp:sp>
    <dsp:sp modelId="{5B724B21-88EE-4CC3-824C-E14EEC6C26A4}">
      <dsp:nvSpPr>
        <dsp:cNvPr id="0" name=""/>
        <dsp:cNvSpPr/>
      </dsp:nvSpPr>
      <dsp:spPr>
        <a:xfrm>
          <a:off x="4033551" y="1904"/>
          <a:ext cx="3194946" cy="19169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555" tIns="164332" rIns="156555" bIns="164332"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solidFill>
              <a:latin typeface="Girl Scout Text Book" panose="02020003000000000000" pitchFamily="18" charset="0"/>
            </a:rPr>
            <a:t>Opt in to receive emails through MyGS</a:t>
          </a:r>
          <a:endParaRPr lang="en-US" sz="2400" kern="1200" dirty="0">
            <a:solidFill>
              <a:schemeClr val="tx1"/>
            </a:solidFill>
            <a:latin typeface="Girl Scout Text Book" panose="02020003000000000000" pitchFamily="18" charset="0"/>
          </a:endParaRPr>
        </a:p>
      </dsp:txBody>
      <dsp:txXfrm>
        <a:off x="4033551" y="1904"/>
        <a:ext cx="3194946" cy="1916967"/>
      </dsp:txXfrm>
    </dsp:sp>
    <dsp:sp modelId="{90F03A1D-1935-4B83-8BA0-6DCBE3597DA0}">
      <dsp:nvSpPr>
        <dsp:cNvPr id="0" name=""/>
        <dsp:cNvSpPr/>
      </dsp:nvSpPr>
      <dsp:spPr>
        <a:xfrm>
          <a:off x="1701240" y="1917072"/>
          <a:ext cx="7859568" cy="704237"/>
        </a:xfrm>
        <a:custGeom>
          <a:avLst/>
          <a:gdLst/>
          <a:ahLst/>
          <a:cxnLst/>
          <a:rect l="0" t="0" r="0" b="0"/>
          <a:pathLst>
            <a:path>
              <a:moveTo>
                <a:pt x="7859568" y="0"/>
              </a:moveTo>
              <a:lnTo>
                <a:pt x="7859568" y="369218"/>
              </a:lnTo>
              <a:lnTo>
                <a:pt x="0" y="369218"/>
              </a:lnTo>
              <a:lnTo>
                <a:pt x="0" y="704237"/>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33678" y="2265517"/>
        <a:ext cx="394692" cy="7348"/>
      </dsp:txXfrm>
    </dsp:sp>
    <dsp:sp modelId="{86128E16-8B44-48B4-9989-16C522380AD5}">
      <dsp:nvSpPr>
        <dsp:cNvPr id="0" name=""/>
        <dsp:cNvSpPr/>
      </dsp:nvSpPr>
      <dsp:spPr>
        <a:xfrm>
          <a:off x="7963335" y="1904"/>
          <a:ext cx="3194946" cy="19169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555" tIns="164332" rIns="156555" bIns="164332"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solidFill>
              <a:latin typeface="Girl Scout Text Book" panose="02020003000000000000" pitchFamily="18" charset="0"/>
            </a:rPr>
            <a:t>Complete Parent Permission Form </a:t>
          </a:r>
          <a:endParaRPr lang="en-US" sz="2400" kern="1200" dirty="0">
            <a:solidFill>
              <a:schemeClr val="tx1"/>
            </a:solidFill>
            <a:latin typeface="Girl Scout Text Book" panose="02020003000000000000" pitchFamily="18" charset="0"/>
          </a:endParaRPr>
        </a:p>
      </dsp:txBody>
      <dsp:txXfrm>
        <a:off x="7963335" y="1904"/>
        <a:ext cx="3194946" cy="1916967"/>
      </dsp:txXfrm>
    </dsp:sp>
    <dsp:sp modelId="{9EBD9B01-51A8-473B-8EF6-DDB79FC23E91}">
      <dsp:nvSpPr>
        <dsp:cNvPr id="0" name=""/>
        <dsp:cNvSpPr/>
      </dsp:nvSpPr>
      <dsp:spPr>
        <a:xfrm>
          <a:off x="3296913" y="3566474"/>
          <a:ext cx="704237" cy="91440"/>
        </a:xfrm>
        <a:custGeom>
          <a:avLst/>
          <a:gdLst/>
          <a:ahLst/>
          <a:cxnLst/>
          <a:rect l="0" t="0" r="0" b="0"/>
          <a:pathLst>
            <a:path>
              <a:moveTo>
                <a:pt x="0" y="45720"/>
              </a:moveTo>
              <a:lnTo>
                <a:pt x="704237"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30661" y="3608520"/>
        <a:ext cx="36741" cy="7348"/>
      </dsp:txXfrm>
    </dsp:sp>
    <dsp:sp modelId="{FE21AF3E-C419-4420-988B-9E369D910E7D}">
      <dsp:nvSpPr>
        <dsp:cNvPr id="0" name=""/>
        <dsp:cNvSpPr/>
      </dsp:nvSpPr>
      <dsp:spPr>
        <a:xfrm>
          <a:off x="103767" y="2653710"/>
          <a:ext cx="3194946" cy="19169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555" tIns="164332" rIns="156555" bIns="164332" numCol="1" spcCol="1270" anchor="ctr" anchorCtr="0">
          <a:noAutofit/>
        </a:bodyPr>
        <a:lstStyle/>
        <a:p>
          <a:pPr marL="0" lvl="0" indent="0" algn="ctr" defTabSz="1022350">
            <a:lnSpc>
              <a:spcPct val="90000"/>
            </a:lnSpc>
            <a:spcBef>
              <a:spcPct val="0"/>
            </a:spcBef>
            <a:spcAft>
              <a:spcPct val="35000"/>
            </a:spcAft>
            <a:buNone/>
          </a:pPr>
          <a:r>
            <a:rPr lang="en-US" sz="2300" b="0" kern="1200" dirty="0">
              <a:solidFill>
                <a:schemeClr val="tx1"/>
              </a:solidFill>
              <a:latin typeface="Girl Scout Text Book" panose="02020003000000000000" pitchFamily="18" charset="0"/>
            </a:rPr>
            <a:t>Complete Parent Debt </a:t>
          </a:r>
          <a:r>
            <a:rPr lang="en-US" sz="2300" kern="1200" dirty="0">
              <a:solidFill>
                <a:schemeClr val="tx1"/>
              </a:solidFill>
              <a:latin typeface="Girl Scout Text Book" panose="02020003000000000000" pitchFamily="18" charset="0"/>
            </a:rPr>
            <a:t>Procedure</a:t>
          </a:r>
          <a:r>
            <a:rPr lang="en-US" sz="2300" b="0" kern="1200" dirty="0">
              <a:solidFill>
                <a:schemeClr val="tx1"/>
              </a:solidFill>
              <a:latin typeface="Girl Scout Text Book" panose="02020003000000000000" pitchFamily="18" charset="0"/>
            </a:rPr>
            <a:t> and submit to </a:t>
          </a:r>
          <a:r>
            <a:rPr lang="en-US" sz="2300" b="0" kern="1200" dirty="0">
              <a:solidFill>
                <a:schemeClr val="tx1"/>
              </a:solidFill>
              <a:latin typeface="Girl Scout Text Book" panose="02020003000000000000" pitchFamily="18" charset="0"/>
              <a:ea typeface="+mn-ea"/>
              <a:cs typeface="+mn-cs"/>
            </a:rPr>
            <a:t>Regional</a:t>
          </a:r>
          <a:r>
            <a:rPr lang="en-US" sz="2300" b="0" kern="1200" dirty="0">
              <a:solidFill>
                <a:schemeClr val="tx1"/>
              </a:solidFill>
              <a:latin typeface="Girl Scout Text Book" panose="02020003000000000000" pitchFamily="18" charset="0"/>
            </a:rPr>
            <a:t> Product Program Manager.</a:t>
          </a:r>
          <a:endParaRPr lang="en-US" sz="2300" kern="1200" dirty="0">
            <a:solidFill>
              <a:schemeClr val="tx1"/>
            </a:solidFill>
            <a:latin typeface="Girl Scout Text Book" panose="02020003000000000000" pitchFamily="18" charset="0"/>
          </a:endParaRPr>
        </a:p>
      </dsp:txBody>
      <dsp:txXfrm>
        <a:off x="103767" y="2653710"/>
        <a:ext cx="3194946" cy="1916967"/>
      </dsp:txXfrm>
    </dsp:sp>
    <dsp:sp modelId="{D574155E-E4F7-4569-A7A6-5388054CA733}">
      <dsp:nvSpPr>
        <dsp:cNvPr id="0" name=""/>
        <dsp:cNvSpPr/>
      </dsp:nvSpPr>
      <dsp:spPr>
        <a:xfrm>
          <a:off x="4033551" y="2653710"/>
          <a:ext cx="3194946" cy="19169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555" tIns="164332" rIns="156555" bIns="164332"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solidFill>
              <a:latin typeface="Girl Scout Text Book" panose="02020003000000000000" pitchFamily="18" charset="0"/>
            </a:rPr>
            <a:t>Complete the Extreme Team Rewards JotForm by March 11</a:t>
          </a:r>
          <a:r>
            <a:rPr lang="en-US" sz="2400" kern="1200" dirty="0">
              <a:solidFill>
                <a:schemeClr val="tx1"/>
              </a:solidFill>
              <a:latin typeface="Girl Scout Text Book" panose="02020003000000000000" pitchFamily="18" charset="0"/>
            </a:rPr>
            <a:t>, 2025,</a:t>
          </a:r>
          <a:r>
            <a:rPr lang="en-US" sz="2400" b="0" kern="1200" dirty="0">
              <a:solidFill>
                <a:schemeClr val="tx1"/>
              </a:solidFill>
              <a:latin typeface="Girl Scout Text Book" panose="02020003000000000000" pitchFamily="18" charset="0"/>
            </a:rPr>
            <a:t> at 11:59pm</a:t>
          </a:r>
          <a:endParaRPr lang="en-US" sz="2400" kern="1200" dirty="0">
            <a:solidFill>
              <a:schemeClr val="tx1"/>
            </a:solidFill>
            <a:latin typeface="Girl Scout Text Book" panose="02020003000000000000" pitchFamily="18" charset="0"/>
          </a:endParaRPr>
        </a:p>
      </dsp:txBody>
      <dsp:txXfrm>
        <a:off x="4033551" y="2653710"/>
        <a:ext cx="3194946" cy="19169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4DFBA-628F-43F7-885A-8CD1A4B1A4A6}">
      <dsp:nvSpPr>
        <dsp:cNvPr id="0" name=""/>
        <dsp:cNvSpPr/>
      </dsp:nvSpPr>
      <dsp:spPr>
        <a:xfrm>
          <a:off x="0" y="522"/>
          <a:ext cx="7092491"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1A4C8E5-99B4-4709-8D5D-415455ECC445}">
      <dsp:nvSpPr>
        <dsp:cNvPr id="0" name=""/>
        <dsp:cNvSpPr/>
      </dsp:nvSpPr>
      <dsp:spPr>
        <a:xfrm>
          <a:off x="0" y="522"/>
          <a:ext cx="7092491" cy="85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kern="1200" dirty="0"/>
            <a:t>Ensure your Girl Scout is Cookie Program Product Ready.</a:t>
          </a:r>
          <a:endParaRPr lang="en-US" sz="1800" kern="1200" dirty="0"/>
        </a:p>
      </dsp:txBody>
      <dsp:txXfrm>
        <a:off x="0" y="522"/>
        <a:ext cx="7092491" cy="856278"/>
      </dsp:txXfrm>
    </dsp:sp>
    <dsp:sp modelId="{9FA70E3D-7359-41ED-BA65-562C33039EF7}">
      <dsp:nvSpPr>
        <dsp:cNvPr id="0" name=""/>
        <dsp:cNvSpPr/>
      </dsp:nvSpPr>
      <dsp:spPr>
        <a:xfrm>
          <a:off x="0" y="856801"/>
          <a:ext cx="7092491"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42D0C6D-A4ED-422D-B15A-9B508A395487}">
      <dsp:nvSpPr>
        <dsp:cNvPr id="0" name=""/>
        <dsp:cNvSpPr/>
      </dsp:nvSpPr>
      <dsp:spPr>
        <a:xfrm>
          <a:off x="0" y="856801"/>
          <a:ext cx="7092491" cy="85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b="0" kern="1200" dirty="0"/>
            <a:t>Parent/caregivers must submit Initial Order via Digital Cookie by 11:59pm on the date designated by </a:t>
          </a:r>
          <a:r>
            <a:rPr lang="en-US" sz="1800" kern="1200" dirty="0"/>
            <a:t>the</a:t>
          </a:r>
          <a:r>
            <a:rPr lang="en-US" sz="1800" kern="1200" dirty="0">
              <a:latin typeface="Girl Scout Text Medium"/>
            </a:rPr>
            <a:t> regional Product Program</a:t>
          </a:r>
          <a:r>
            <a:rPr lang="en-US" sz="1800" kern="1200" dirty="0"/>
            <a:t> </a:t>
          </a:r>
          <a:r>
            <a:rPr lang="en-US" sz="1800" b="0" kern="1200" dirty="0">
              <a:latin typeface="Girl Scout Text Medium"/>
            </a:rPr>
            <a:t>Manager </a:t>
          </a:r>
          <a:r>
            <a:rPr lang="en-US" sz="1800" b="0" kern="1200" dirty="0"/>
            <a:t>but no later than January 10, 2025.  </a:t>
          </a:r>
          <a:endParaRPr lang="en-US" sz="1800" kern="1200" dirty="0"/>
        </a:p>
      </dsp:txBody>
      <dsp:txXfrm>
        <a:off x="0" y="856801"/>
        <a:ext cx="7092491" cy="856278"/>
      </dsp:txXfrm>
    </dsp:sp>
    <dsp:sp modelId="{86AA9A56-3760-43C9-8B04-56E7334BB320}">
      <dsp:nvSpPr>
        <dsp:cNvPr id="0" name=""/>
        <dsp:cNvSpPr/>
      </dsp:nvSpPr>
      <dsp:spPr>
        <a:xfrm>
          <a:off x="0" y="1713080"/>
          <a:ext cx="7092491"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5564F6F-21B0-4D00-8C5E-B4A76D663CA1}">
      <dsp:nvSpPr>
        <dsp:cNvPr id="0" name=""/>
        <dsp:cNvSpPr/>
      </dsp:nvSpPr>
      <dsp:spPr>
        <a:xfrm>
          <a:off x="0" y="1713080"/>
          <a:ext cx="7092491" cy="85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kern="1200" dirty="0"/>
            <a:t>Council is requesting all rewards are picked up prior to the start of the 2026 Cookie Program to avoid forfeiture. </a:t>
          </a:r>
          <a:endParaRPr lang="en-US" sz="1800" kern="1200" dirty="0"/>
        </a:p>
      </dsp:txBody>
      <dsp:txXfrm>
        <a:off x="0" y="1713080"/>
        <a:ext cx="7092491" cy="856278"/>
      </dsp:txXfrm>
    </dsp:sp>
    <dsp:sp modelId="{484B03C1-5819-4CEB-8DEB-00EF5F2C0773}">
      <dsp:nvSpPr>
        <dsp:cNvPr id="0" name=""/>
        <dsp:cNvSpPr/>
      </dsp:nvSpPr>
      <dsp:spPr>
        <a:xfrm>
          <a:off x="0" y="2569359"/>
          <a:ext cx="7092491"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4A01F1D-1E28-4AEA-9AB8-3C66171770E8}">
      <dsp:nvSpPr>
        <dsp:cNvPr id="0" name=""/>
        <dsp:cNvSpPr/>
      </dsp:nvSpPr>
      <dsp:spPr>
        <a:xfrm>
          <a:off x="0" y="2569359"/>
          <a:ext cx="7092491" cy="85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b="0" kern="1200" dirty="0"/>
            <a:t>If the Parent Permission form </a:t>
          </a:r>
          <a:r>
            <a:rPr lang="en-US" sz="1800" kern="1200" dirty="0"/>
            <a:t>is</a:t>
          </a:r>
          <a:r>
            <a:rPr lang="en-US" sz="1800" b="0" kern="1200" dirty="0"/>
            <a:t> not completed and submitted by January </a:t>
          </a:r>
          <a:r>
            <a:rPr lang="en-US" sz="1800" kern="1200" dirty="0"/>
            <a:t>2</a:t>
          </a:r>
          <a:r>
            <a:rPr lang="en-US" sz="1800" b="0" kern="1200" dirty="0"/>
            <a:t>, 2025, </a:t>
          </a:r>
          <a:r>
            <a:rPr lang="en-US" sz="1800" kern="1200" dirty="0"/>
            <a:t>the Girl Scout will not be permitted to participate</a:t>
          </a:r>
          <a:r>
            <a:rPr lang="en-US" sz="1800" b="0" kern="1200" dirty="0"/>
            <a:t>.  </a:t>
          </a:r>
          <a:endParaRPr lang="en-US" sz="1800" kern="1200" dirty="0"/>
        </a:p>
      </dsp:txBody>
      <dsp:txXfrm>
        <a:off x="0" y="2569359"/>
        <a:ext cx="7092491" cy="856278"/>
      </dsp:txXfrm>
    </dsp:sp>
    <dsp:sp modelId="{E85E2E60-BC9A-4230-8916-72EE216EDE5F}">
      <dsp:nvSpPr>
        <dsp:cNvPr id="0" name=""/>
        <dsp:cNvSpPr/>
      </dsp:nvSpPr>
      <dsp:spPr>
        <a:xfrm>
          <a:off x="0" y="3425638"/>
          <a:ext cx="7092491"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31A0C5A-E0AA-4042-909E-0BD494E4F813}">
      <dsp:nvSpPr>
        <dsp:cNvPr id="0" name=""/>
        <dsp:cNvSpPr/>
      </dsp:nvSpPr>
      <dsp:spPr>
        <a:xfrm>
          <a:off x="0" y="3425638"/>
          <a:ext cx="7092491" cy="85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Money is due when the Girl Scout picks up cookies </a:t>
          </a:r>
          <a:r>
            <a:rPr lang="en-US" sz="1800" kern="1200" dirty="0">
              <a:latin typeface="Girl Scout Text Medium"/>
            </a:rPr>
            <a:t>from</a:t>
          </a:r>
          <a:r>
            <a:rPr lang="en-US" sz="1800" kern="1200" dirty="0"/>
            <a:t> council.</a:t>
          </a:r>
        </a:p>
      </dsp:txBody>
      <dsp:txXfrm>
        <a:off x="0" y="3425638"/>
        <a:ext cx="7092491" cy="8562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0CCD19-C66D-4597-B90A-6C1E4EE97025}"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52D1E-2D62-4163-BF46-E05703BAC35B}" type="slidenum">
              <a:rPr lang="en-US" smtClean="0"/>
              <a:t>‹#›</a:t>
            </a:fld>
            <a:endParaRPr lang="en-US"/>
          </a:p>
        </p:txBody>
      </p:sp>
    </p:spTree>
    <p:extLst>
      <p:ext uri="{BB962C8B-B14F-4D97-AF65-F5344CB8AC3E}">
        <p14:creationId xmlns:p14="http://schemas.microsoft.com/office/powerpoint/2010/main" val="1628607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gshg.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2024 Cookie Program Training. By taking this training you are choosing to embrace possibility this season with fellow Girl Scouts.  </a:t>
            </a:r>
          </a:p>
        </p:txBody>
      </p:sp>
      <p:sp>
        <p:nvSpPr>
          <p:cNvPr id="4" name="Slide Number Placeholder 3"/>
          <p:cNvSpPr>
            <a:spLocks noGrp="1"/>
          </p:cNvSpPr>
          <p:nvPr>
            <p:ph type="sldNum" sz="quarter" idx="5"/>
          </p:nvPr>
        </p:nvSpPr>
        <p:spPr/>
        <p:txBody>
          <a:bodyPr/>
          <a:lstStyle/>
          <a:p>
            <a:fld id="{C6383126-767B-4231-8614-5EE13DA2FF87}" type="slidenum">
              <a:rPr lang="en-US" smtClean="0"/>
              <a:t>1</a:t>
            </a:fld>
            <a:endParaRPr lang="en-US"/>
          </a:p>
        </p:txBody>
      </p:sp>
    </p:spTree>
    <p:extLst>
      <p:ext uri="{BB962C8B-B14F-4D97-AF65-F5344CB8AC3E}">
        <p14:creationId xmlns:p14="http://schemas.microsoft.com/office/powerpoint/2010/main" val="2946209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Girl Scout Cookie Program helps Girl Scouts develop real – world skills in five essential areas:  Goal Setting, Decision Making,  Money Management, People Skills and Business Ethics. </a:t>
            </a:r>
          </a:p>
          <a:p>
            <a:endParaRPr lang="en-US" dirty="0"/>
          </a:p>
          <a:p>
            <a:r>
              <a:rPr lang="en-US" dirty="0"/>
              <a:t>Girl Scouts learn how to set goals and create a plan to reach them. </a:t>
            </a:r>
          </a:p>
          <a:p>
            <a:endParaRPr lang="en-US" dirty="0"/>
          </a:p>
          <a:p>
            <a:r>
              <a:rPr lang="en-US" dirty="0"/>
              <a:t>Girl Scouts learn to make decisions on their own and as a team.</a:t>
            </a:r>
          </a:p>
          <a:p>
            <a:endParaRPr lang="en-US" dirty="0"/>
          </a:p>
          <a:p>
            <a:r>
              <a:rPr lang="en-US" dirty="0"/>
              <a:t>Girl Scouts learn to create a budget and handle money.</a:t>
            </a:r>
          </a:p>
          <a:p>
            <a:endParaRPr lang="en-US" dirty="0"/>
          </a:p>
          <a:p>
            <a:r>
              <a:rPr lang="en-US" dirty="0"/>
              <a:t>Girl Scouts find their voices and build confidence through customer interactions.</a:t>
            </a:r>
          </a:p>
          <a:p>
            <a:endParaRPr lang="en-US" dirty="0"/>
          </a:p>
          <a:p>
            <a:r>
              <a:rPr lang="en-US" dirty="0"/>
              <a:t>Girl Scouts learn to act ethically, both in business and life. </a:t>
            </a:r>
          </a:p>
          <a:p>
            <a:endParaRPr lang="en-US" dirty="0"/>
          </a:p>
          <a:p>
            <a:r>
              <a:rPr lang="en-US" dirty="0"/>
              <a:t>Visit www.gshg.org to learn more about inspiring cookie entrepreneurship</a:t>
            </a:r>
          </a:p>
        </p:txBody>
      </p:sp>
      <p:sp>
        <p:nvSpPr>
          <p:cNvPr id="4" name="Slide Number Placeholder 3"/>
          <p:cNvSpPr>
            <a:spLocks noGrp="1"/>
          </p:cNvSpPr>
          <p:nvPr>
            <p:ph type="sldNum" sz="quarter" idx="5"/>
          </p:nvPr>
        </p:nvSpPr>
        <p:spPr/>
        <p:txBody>
          <a:bodyPr/>
          <a:lstStyle/>
          <a:p>
            <a:fld id="{C6383126-767B-4231-8614-5EE13DA2FF87}" type="slidenum">
              <a:rPr lang="en-US" smtClean="0"/>
              <a:t>11</a:t>
            </a:fld>
            <a:endParaRPr lang="en-US"/>
          </a:p>
        </p:txBody>
      </p:sp>
    </p:spTree>
    <p:extLst>
      <p:ext uri="{BB962C8B-B14F-4D97-AF65-F5344CB8AC3E}">
        <p14:creationId xmlns:p14="http://schemas.microsoft.com/office/powerpoint/2010/main" val="1178050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a:t>
            </a:r>
          </a:p>
        </p:txBody>
      </p:sp>
      <p:sp>
        <p:nvSpPr>
          <p:cNvPr id="4" name="Slide Number Placeholder 3"/>
          <p:cNvSpPr>
            <a:spLocks noGrp="1"/>
          </p:cNvSpPr>
          <p:nvPr>
            <p:ph type="sldNum" sz="quarter" idx="5"/>
          </p:nvPr>
        </p:nvSpPr>
        <p:spPr/>
        <p:txBody>
          <a:bodyPr/>
          <a:lstStyle/>
          <a:p>
            <a:fld id="{C6383126-767B-4231-8614-5EE13DA2FF87}" type="slidenum">
              <a:rPr lang="en-US" smtClean="0"/>
              <a:t>12</a:t>
            </a:fld>
            <a:endParaRPr lang="en-US"/>
          </a:p>
        </p:txBody>
      </p:sp>
    </p:spTree>
    <p:extLst>
      <p:ext uri="{BB962C8B-B14F-4D97-AF65-F5344CB8AC3E}">
        <p14:creationId xmlns:p14="http://schemas.microsoft.com/office/powerpoint/2010/main" val="4185169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1C605-F154-6B63-7D17-50C37D853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EDFA5-5E99-9810-9CBE-ECF457326E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B40035-B7CE-EE5B-C39C-E9ED0429D7F4}"/>
              </a:ext>
            </a:extLst>
          </p:cNvPr>
          <p:cNvSpPr>
            <a:spLocks noGrp="1"/>
          </p:cNvSpPr>
          <p:nvPr>
            <p:ph type="body" idx="1"/>
          </p:nvPr>
        </p:nvSpPr>
        <p:spPr/>
        <p:txBody>
          <a:bodyPr/>
          <a:lstStyle/>
          <a:p>
            <a:pPr marL="342900" marR="0" lvl="0" indent="-342900">
              <a:lnSpc>
                <a:spcPct val="107000"/>
              </a:lnSpc>
              <a:buFont typeface="Symbol" panose="05050102010706020507" pitchFamily="18" charset="2"/>
              <a:buChar char=""/>
            </a:pPr>
            <a:r>
              <a:rPr lang="en-US" sz="1800" b="1" dirty="0">
                <a:effectLst/>
                <a:latin typeface="Girl Scout Text Book" panose="02020003000000000000" pitchFamily="18" charset="0"/>
                <a:ea typeface="Aptos" panose="020B0004020202020204" pitchFamily="34" charset="0"/>
                <a:cs typeface="Times New Roman" panose="02020603050405020304" pitchFamily="18" charset="0"/>
              </a:rPr>
              <a:t>Rewards are based on individual sales.</a:t>
            </a:r>
            <a:r>
              <a:rPr lang="en-US" sz="1800" dirty="0">
                <a:effectLst/>
                <a:latin typeface="Times New Roman" panose="02020603050405020304" pitchFamily="18" charset="0"/>
                <a:ea typeface="Aptos" panose="020B0004020202020204" pitchFamily="34" charset="0"/>
                <a:cs typeface="Times New Roman" panose="02020603050405020304" pitchFamily="18" charset="0"/>
              </a:rPr>
              <a:t>​</a:t>
            </a:r>
          </a:p>
          <a:p>
            <a:pPr marL="342900" marR="0" lvl="0" indent="-342900">
              <a:lnSpc>
                <a:spcPct val="107000"/>
              </a:lnSpc>
              <a:buFont typeface="Symbol" panose="05050102010706020507" pitchFamily="18" charset="2"/>
              <a:buChar cha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dirty="0">
                <a:effectLst/>
                <a:latin typeface="Girl Scout Text Book" panose="02020003000000000000" pitchFamily="18" charset="0"/>
                <a:ea typeface="Aptos" panose="020B0004020202020204" pitchFamily="34" charset="0"/>
                <a:cs typeface="Times New Roman" panose="02020603050405020304" pitchFamily="18" charset="0"/>
              </a:rPr>
              <a:t>All Final Rewards above the 1200+ package level are considered Extreme Team Rewards. Extreme Team Reward are NOT cumulative.</a:t>
            </a:r>
          </a:p>
          <a:p>
            <a:pPr marL="342900" marR="0" lvl="0" indent="-342900">
              <a:lnSpc>
                <a:spcPct val="107000"/>
              </a:lnSpc>
              <a:buFont typeface="Symbol" panose="05050102010706020507" pitchFamily="18" charset="2"/>
              <a:buChar cha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dirty="0">
                <a:effectLst/>
                <a:latin typeface="Girl Scout Text Book" panose="02020003000000000000" pitchFamily="18" charset="0"/>
                <a:ea typeface="Aptos" panose="020B0004020202020204" pitchFamily="34" charset="0"/>
                <a:cs typeface="Times New Roman" panose="02020603050405020304" pitchFamily="18" charset="0"/>
              </a:rPr>
              <a:t>At the 3000+ package level</a:t>
            </a:r>
            <a:r>
              <a:rPr lang="en-US" sz="1800" dirty="0">
                <a:effectLst/>
                <a:latin typeface="Girl Scout Text Book" panose="02020003000000000000" pitchFamily="18" charset="0"/>
                <a:ea typeface="Aptos" panose="020B0004020202020204" pitchFamily="34" charset="0"/>
                <a:cs typeface="Cambria" panose="02040503050406030204" pitchFamily="18" charset="0"/>
              </a:rPr>
              <a:t> Girls</a:t>
            </a:r>
            <a:r>
              <a:rPr lang="en-US" sz="1800" dirty="0">
                <a:effectLst/>
                <a:latin typeface="Girl Scout Text Book" panose="02020003000000000000" pitchFamily="18" charset="0"/>
                <a:ea typeface="Aptos" panose="020B0004020202020204" pitchFamily="34" charset="0"/>
                <a:cs typeface="Times New Roman" panose="02020603050405020304" pitchFamily="18" charset="0"/>
              </a:rPr>
              <a:t> can choose the Electric Scooter or the Georgia Aquarium Girl Scout Experience. Girls Brownie level and above will have the option to sleepover at the Georgia Aquarium.</a:t>
            </a:r>
          </a:p>
          <a:p>
            <a:pPr marL="342900" marR="0" lvl="0" indent="-342900">
              <a:lnSpc>
                <a:spcPct val="107000"/>
              </a:lnSpc>
              <a:buFont typeface="Symbol" panose="05050102010706020507" pitchFamily="18" charset="2"/>
              <a:buChar char=""/>
            </a:pPr>
            <a:r>
              <a:rPr lang="en-US" sz="1800" dirty="0">
                <a:effectLst/>
                <a:latin typeface="Girl Scout Text Book" panose="02020003000000000000" pitchFamily="18" charset="0"/>
                <a:ea typeface="Aptos" panose="020B0004020202020204" pitchFamily="34" charset="0"/>
                <a:cs typeface="Times New Roman" panose="02020603050405020304" pitchFamily="18" charset="0"/>
              </a:rPr>
              <a:t> </a:t>
            </a:r>
            <a:r>
              <a:rPr lang="en-US" sz="1800" dirty="0">
                <a:effectLst/>
                <a:latin typeface="Cambria" panose="02040503050406030204" pitchFamily="18" charset="0"/>
                <a:ea typeface="Aptos" panose="020B0004020202020204" pitchFamily="34" charset="0"/>
                <a:cs typeface="Cambria" panose="02040503050406030204" pitchFamily="18" charset="0"/>
              </a:rPr>
              <a:t>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dirty="0">
                <a:effectLst/>
                <a:latin typeface="Girl Scout Text Book" panose="02020003000000000000" pitchFamily="18" charset="0"/>
                <a:ea typeface="Aptos" panose="020B0004020202020204" pitchFamily="34" charset="0"/>
                <a:cs typeface="Times New Roman" panose="02020603050405020304" pitchFamily="18" charset="0"/>
              </a:rPr>
              <a:t>The</a:t>
            </a:r>
            <a:r>
              <a:rPr lang="en-US" sz="1800" dirty="0">
                <a:effectLst/>
                <a:latin typeface="Cambria" panose="02040503050406030204" pitchFamily="18" charset="0"/>
                <a:ea typeface="Aptos" panose="020B0004020202020204" pitchFamily="34" charset="0"/>
                <a:cs typeface="Cambria" panose="02040503050406030204" pitchFamily="18" charset="0"/>
              </a:rPr>
              <a:t> </a:t>
            </a:r>
            <a:r>
              <a:rPr lang="en-US" sz="1800" dirty="0">
                <a:effectLst/>
                <a:latin typeface="Girl Scout Text Book" panose="02020003000000000000" pitchFamily="18" charset="0"/>
                <a:ea typeface="Aptos" panose="020B0004020202020204" pitchFamily="34" charset="0"/>
                <a:cs typeface="Times New Roman" panose="02020603050405020304" pitchFamily="18" charset="0"/>
              </a:rPr>
              <a:t>2025 Savannah Girl Scout Experience is space limited to 10 girls at the 5000+ package level. Top sellers will receive first choice. </a:t>
            </a:r>
            <a:r>
              <a:rPr lang="en-US" sz="1800" dirty="0">
                <a:effectLst/>
                <a:latin typeface="Cambria" panose="02040503050406030204" pitchFamily="18" charset="0"/>
                <a:ea typeface="Aptos" panose="020B0004020202020204" pitchFamily="34" charset="0"/>
                <a:cs typeface="Cambria" panose="02040503050406030204" pitchFamily="18" charset="0"/>
              </a:rPr>
              <a:t> </a:t>
            </a:r>
          </a:p>
          <a:p>
            <a:pPr marL="342900" marR="0" lvl="0" indent="-342900">
              <a:lnSpc>
                <a:spcPct val="107000"/>
              </a:lnSpc>
              <a:buFont typeface="Symbol" panose="05050102010706020507" pitchFamily="18" charset="2"/>
              <a:buChar cha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dirty="0">
                <a:effectLst/>
                <a:latin typeface="Girl Scout Text Book" panose="02020003000000000000" pitchFamily="18" charset="0"/>
                <a:ea typeface="Aptos" panose="020B0004020202020204" pitchFamily="34" charset="0"/>
                <a:cs typeface="Times New Roman" panose="02020603050405020304" pitchFamily="18" charset="0"/>
              </a:rPr>
              <a:t>Extreme Team Rewards are submitted via JotForm by the Girl Scout's parent/caregiver or Troop Leader by 11:59p.m. on March 11, 2025. </a:t>
            </a:r>
          </a:p>
          <a:p>
            <a:pPr marL="342900" marR="0" lvl="0" indent="-342900">
              <a:lnSpc>
                <a:spcPct val="107000"/>
              </a:lnSpc>
              <a:buFont typeface="Symbol" panose="05050102010706020507" pitchFamily="18" charset="2"/>
              <a:buChar cha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dirty="0">
                <a:effectLst/>
                <a:latin typeface="Girl Scout Text Book" panose="02020003000000000000" pitchFamily="18" charset="0"/>
                <a:ea typeface="Aptos" panose="020B0004020202020204" pitchFamily="34" charset="0"/>
                <a:cs typeface="Times New Roman" panose="02020603050405020304" pitchFamily="18" charset="0"/>
              </a:rPr>
              <a:t> Final Rewards must be submitted in eBudde by 11:59p.m. on March 11, 2025.</a:t>
            </a:r>
          </a:p>
          <a:p>
            <a:pPr marL="342900" marR="0" lvl="0" indent="-342900">
              <a:lnSpc>
                <a:spcPct val="107000"/>
              </a:lnSpc>
              <a:buFont typeface="Symbol" panose="05050102010706020507" pitchFamily="18" charset="2"/>
              <a:buChar cha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b="1" dirty="0">
                <a:effectLst/>
                <a:latin typeface="Girl Scout Text Book" panose="02020003000000000000" pitchFamily="18" charset="0"/>
                <a:ea typeface="Aptos" panose="020B0004020202020204" pitchFamily="34" charset="0"/>
                <a:cs typeface="Times New Roman" panose="02020603050405020304" pitchFamily="18" charset="0"/>
              </a:rPr>
              <a:t>Cookie Program</a:t>
            </a:r>
            <a:r>
              <a:rPr lang="en-US" sz="1800" dirty="0">
                <a:effectLst/>
                <a:latin typeface="Girl Scout Text Book" panose="02020003000000000000" pitchFamily="18" charset="0"/>
                <a:ea typeface="Aptos" panose="020B0004020202020204" pitchFamily="34" charset="0"/>
                <a:cs typeface="Times New Roman" panose="02020603050405020304" pitchFamily="18" charset="0"/>
              </a:rPr>
              <a:t> r</a:t>
            </a:r>
            <a:r>
              <a:rPr lang="en-US" sz="1800" b="1" dirty="0">
                <a:effectLst/>
                <a:latin typeface="Girl Scout Text Book" panose="02020003000000000000" pitchFamily="18" charset="0"/>
                <a:ea typeface="Aptos" panose="020B0004020202020204" pitchFamily="34" charset="0"/>
                <a:cs typeface="Times New Roman" panose="02020603050405020304" pitchFamily="18" charset="0"/>
              </a:rPr>
              <a:t>ewards acquired during</a:t>
            </a:r>
            <a:r>
              <a:rPr lang="en-US" sz="1800" b="1" dirty="0">
                <a:effectLst/>
                <a:latin typeface="Cambria" panose="02040503050406030204" pitchFamily="18" charset="0"/>
                <a:ea typeface="Aptos" panose="020B0004020202020204" pitchFamily="34" charset="0"/>
                <a:cs typeface="Cambria" panose="02040503050406030204" pitchFamily="18" charset="0"/>
              </a:rPr>
              <a:t> participation in </a:t>
            </a:r>
            <a:r>
              <a:rPr lang="en-US" sz="1800" b="1" dirty="0">
                <a:effectLst/>
                <a:latin typeface="Girl Scout Text Book" panose="02020003000000000000" pitchFamily="18" charset="0"/>
                <a:ea typeface="Aptos" panose="020B0004020202020204" pitchFamily="34" charset="0"/>
                <a:cs typeface="Times New Roman" panose="02020603050405020304" pitchFamily="18" charset="0"/>
              </a:rPr>
              <a:t>Product Programming will only be held for one year.</a:t>
            </a:r>
            <a:r>
              <a:rPr lang="en-US" sz="1800" b="1" dirty="0">
                <a:effectLst/>
                <a:latin typeface="Cambria" panose="02040503050406030204" pitchFamily="18" charset="0"/>
                <a:ea typeface="Aptos" panose="020B0004020202020204" pitchFamily="34" charset="0"/>
                <a:cs typeface="Cambria" panose="02040503050406030204" pitchFamily="18" charset="0"/>
              </a:rPr>
              <a:t> </a:t>
            </a:r>
            <a:r>
              <a:rPr lang="en-US" sz="18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6CFC6830-4592-6A7C-036B-12ECCA5F9FDE}"/>
              </a:ext>
            </a:extLst>
          </p:cNvPr>
          <p:cNvSpPr>
            <a:spLocks noGrp="1"/>
          </p:cNvSpPr>
          <p:nvPr>
            <p:ph type="sldNum" sz="quarter" idx="5"/>
          </p:nvPr>
        </p:nvSpPr>
        <p:spPr/>
        <p:txBody>
          <a:bodyPr/>
          <a:lstStyle/>
          <a:p>
            <a:fld id="{C6383126-767B-4231-8614-5EE13DA2FF87}" type="slidenum">
              <a:rPr lang="en-US" smtClean="0"/>
              <a:t>13</a:t>
            </a:fld>
            <a:endParaRPr lang="en-US"/>
          </a:p>
        </p:txBody>
      </p:sp>
    </p:spTree>
    <p:extLst>
      <p:ext uri="{BB962C8B-B14F-4D97-AF65-F5344CB8AC3E}">
        <p14:creationId xmlns:p14="http://schemas.microsoft.com/office/powerpoint/2010/main" val="2642923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Cookie Program Credits are not 1 for 1 dollar equivalent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Cookie Program Credits are non transferable and ALL cookie Program Credits Expire on December 15, 2025.</a:t>
            </a:r>
            <a:r>
              <a:rPr lang="en-US" b="0" i="0" dirty="0">
                <a:solidFill>
                  <a:srgbClr val="444444"/>
                </a:solidFill>
                <a:effectLs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14</a:t>
            </a:fld>
            <a:endParaRPr lang="en-US"/>
          </a:p>
        </p:txBody>
      </p:sp>
    </p:spTree>
    <p:extLst>
      <p:ext uri="{BB962C8B-B14F-4D97-AF65-F5344CB8AC3E}">
        <p14:creationId xmlns:p14="http://schemas.microsoft.com/office/powerpoint/2010/main" val="342753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CCBE9-10A8-AB65-07A7-088507306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08F52-F78E-82F0-CD0D-C61CB3FA4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E89C58-F35A-0106-C877-FF7DED107F9C}"/>
              </a:ext>
            </a:extLst>
          </p:cNvPr>
          <p:cNvSpPr>
            <a:spLocks noGrp="1"/>
          </p:cNvSpPr>
          <p:nvPr>
            <p:ph type="body" idx="1"/>
          </p:nvPr>
        </p:nvSpPr>
        <p:spPr/>
        <p:txBody>
          <a:bodyPr/>
          <a:lstStyle/>
          <a:p>
            <a:r>
              <a:rPr lang="en-US" b="0" i="0" u="none" strike="noStrike" dirty="0">
                <a:solidFill>
                  <a:srgbClr val="000000"/>
                </a:solidFill>
                <a:effectLst/>
                <a:latin typeface="Girl Scout Display Light" panose="02020003000000000000" pitchFamily="18" charset="0"/>
              </a:rPr>
              <a:t>Girl Scouts can also earn a Crossover patch during the 2025 Cookie Program that compliments the 2024 Fall Product Personalized Patch. The crossover patch features Mei Lan the 2025 Cookie Program mascot and is earned by</a:t>
            </a:r>
          </a:p>
          <a:p>
            <a:pPr algn="l" rtl="0" fontAlgn="base"/>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200" b="1" i="0" u="none" strike="noStrike" dirty="0">
                <a:solidFill>
                  <a:srgbClr val="000000"/>
                </a:solidFill>
                <a:effectLst/>
                <a:latin typeface="Calibri" panose="020F0502020204030204" pitchFamily="34" charset="0"/>
              </a:rPr>
              <a:t>Earning the 2024 Fall Personalized Patch</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1" i="0" u="none" strike="noStrike" dirty="0">
                <a:solidFill>
                  <a:srgbClr val="000000"/>
                </a:solidFill>
                <a:effectLst/>
                <a:latin typeface="Calibri" panose="020F0502020204030204" pitchFamily="34" charset="0"/>
              </a:rPr>
              <a:t>Sending out 24+ Digital Cookie emails</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1" i="0" u="none" strike="noStrike" dirty="0">
                <a:solidFill>
                  <a:srgbClr val="000000"/>
                </a:solidFill>
                <a:effectLst/>
                <a:latin typeface="Calibri" panose="020F0502020204030204" pitchFamily="34" charset="0"/>
              </a:rPr>
              <a:t>Selling 450+ packages of cookies during the 2025 Cookie Program</a:t>
            </a:r>
          </a:p>
          <a:p>
            <a:pPr algn="l" rtl="0" fontAlgn="base">
              <a:buFont typeface="Arial" panose="020B0604020202020204" pitchFamily="34" charset="0"/>
              <a:buChar char="•"/>
            </a:pPr>
            <a:endParaRPr lang="en-US" sz="1200" b="1" i="0" u="none" strike="noStrike"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200" b="1" i="0" u="none" strike="noStrike" dirty="0">
                <a:solidFill>
                  <a:srgbClr val="000000"/>
                </a:solidFill>
                <a:effectLst/>
                <a:latin typeface="Calibri" panose="020F0502020204030204" pitchFamily="34" charset="0"/>
              </a:rPr>
              <a:t>The patch will be shipped directly to the mailing address provided by the parent or caregiver after the initial login</a:t>
            </a:r>
            <a:endParaRPr lang="en-US" sz="1200" b="0" i="0" dirty="0">
              <a:solidFill>
                <a:srgbClr val="444444"/>
              </a:solidFill>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A497D82F-38F8-87EC-83EE-4B6360532502}"/>
              </a:ext>
            </a:extLst>
          </p:cNvPr>
          <p:cNvSpPr>
            <a:spLocks noGrp="1"/>
          </p:cNvSpPr>
          <p:nvPr>
            <p:ph type="sldNum" sz="quarter" idx="5"/>
          </p:nvPr>
        </p:nvSpPr>
        <p:spPr/>
        <p:txBody>
          <a:bodyPr/>
          <a:lstStyle/>
          <a:p>
            <a:fld id="{C6383126-767B-4231-8614-5EE13DA2FF87}" type="slidenum">
              <a:rPr lang="en-US" smtClean="0"/>
              <a:t>15</a:t>
            </a:fld>
            <a:endParaRPr lang="en-US"/>
          </a:p>
        </p:txBody>
      </p:sp>
    </p:spTree>
    <p:extLst>
      <p:ext uri="{BB962C8B-B14F-4D97-AF65-F5344CB8AC3E}">
        <p14:creationId xmlns:p14="http://schemas.microsoft.com/office/powerpoint/2010/main" val="835996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Marketing your cookie business online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Personalize the digital cookie site by uploading weekly videos</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Create a digital marketing campaign on social media</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Don’t forget to text or call customer who may not be online</a:t>
            </a:r>
            <a:r>
              <a:rPr lang="en-US" b="0" i="0" dirty="0">
                <a:solidFill>
                  <a:srgbClr val="444444"/>
                </a:solidFill>
                <a:effectLs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16</a:t>
            </a:fld>
            <a:endParaRPr lang="en-US"/>
          </a:p>
        </p:txBody>
      </p:sp>
    </p:spTree>
    <p:extLst>
      <p:ext uri="{BB962C8B-B14F-4D97-AF65-F5344CB8AC3E}">
        <p14:creationId xmlns:p14="http://schemas.microsoft.com/office/powerpoint/2010/main" val="3776698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troop is planning in-person cookie events, </a:t>
            </a:r>
          </a:p>
          <a:p>
            <a:endParaRPr lang="en-US" dirty="0"/>
          </a:p>
          <a:p>
            <a:r>
              <a:rPr lang="en-US" dirty="0"/>
              <a:t>there are lots of ways they can creatively rise to the occasion! </a:t>
            </a:r>
          </a:p>
          <a:p>
            <a:endParaRPr lang="en-US" dirty="0"/>
          </a:p>
          <a:p>
            <a:r>
              <a:rPr lang="en-US" dirty="0"/>
              <a:t>• In the Neighborhood: Girl Scouts can stay local and ask their neighbors to buy cookies using their cookie order card. </a:t>
            </a:r>
          </a:p>
          <a:p>
            <a:endParaRPr lang="en-US" dirty="0"/>
          </a:p>
          <a:p>
            <a:r>
              <a:rPr lang="en-US" dirty="0"/>
              <a:t>• Cookie Stands: Entrepreneurs can set up shop in front of a residence or private property and market their cookies to customers who live nearby. </a:t>
            </a:r>
          </a:p>
          <a:p>
            <a:endParaRPr lang="en-US" dirty="0"/>
          </a:p>
          <a:p>
            <a:r>
              <a:rPr lang="en-US" dirty="0"/>
              <a:t>• Cookie Booths: Preapproved locations like grocery stores, banks, malls or even parking lots are great places to set up a booth and connect with cookie lovers* . *</a:t>
            </a:r>
          </a:p>
          <a:p>
            <a:endParaRPr lang="en-US" dirty="0"/>
          </a:p>
          <a:p>
            <a:r>
              <a:rPr lang="en-US" dirty="0"/>
              <a:t>Cookie booths must be coordinated by Troop Product Managers, may only happen at council-approved locations and must be legally open to, accessible, and safe for all girls and potential customers. For more details, talk to your council and visit girlscoutcookies.org/</a:t>
            </a:r>
            <a:r>
              <a:rPr lang="en-US" dirty="0" err="1"/>
              <a:t>troopleaders</a:t>
            </a:r>
            <a:r>
              <a:rPr lang="en-US" dirty="0"/>
              <a:t>.</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17</a:t>
            </a:fld>
            <a:endParaRPr lang="en-US"/>
          </a:p>
        </p:txBody>
      </p:sp>
    </p:spTree>
    <p:extLst>
      <p:ext uri="{BB962C8B-B14F-4D97-AF65-F5344CB8AC3E}">
        <p14:creationId xmlns:p14="http://schemas.microsoft.com/office/powerpoint/2010/main" val="545700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these steps ensure you have a smooth cookie pick up. </a:t>
            </a:r>
          </a:p>
          <a:p>
            <a:endParaRPr lang="en-US" dirty="0"/>
          </a:p>
          <a:p>
            <a:pPr algn="l" rtl="0" fontAlgn="base"/>
            <a:r>
              <a:rPr lang="en-US" b="0" i="0" u="none" strike="noStrike" dirty="0">
                <a:solidFill>
                  <a:srgbClr val="000000"/>
                </a:solidFill>
                <a:effectLst/>
                <a:latin typeface="GirlScout-TextBook" panose="02020003000000000000" pitchFamily="18" charset="0"/>
              </a:rPr>
              <a:t>Use the charts to determine the average cases of cookies you will be able to fit in the vehicle you will be transporting your inventory in and to guide you in placing your initial cookie order. </a:t>
            </a:r>
            <a:r>
              <a:rPr lang="en-US" b="0" i="0" dirty="0">
                <a:solidFill>
                  <a:srgbClr val="444444"/>
                </a:solidFill>
                <a:effectLst/>
                <a:latin typeface="GirlScout-TextBook" panose="02020003000000000000" pitchFamily="18"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GirlScout-TextBook" panose="02020003000000000000" pitchFamily="18" charset="0"/>
              </a:rPr>
              <a:t>​</a:t>
            </a:r>
            <a:endParaRPr lang="en-US" b="0" i="0" dirty="0">
              <a:solidFill>
                <a:srgbClr val="444444"/>
              </a:solidFill>
              <a:effectLst/>
              <a:latin typeface="Calibri" panose="020F0502020204030204" pitchFamily="34" charset="0"/>
            </a:endParaRPr>
          </a:p>
          <a:p>
            <a:r>
              <a:rPr lang="en-US" dirty="0">
                <a:latin typeface="Girl Scout Text Book" panose="02020003000000000000" pitchFamily="18" charset="0"/>
              </a:rPr>
              <a:t>Know the exact number of cases ordered in each variety.</a:t>
            </a:r>
          </a:p>
          <a:p>
            <a:endParaRPr lang="en-US" dirty="0">
              <a:latin typeface="Girl Scout Text Book" panose="02020003000000000000" pitchFamily="18" charset="0"/>
            </a:endParaRPr>
          </a:p>
          <a:p>
            <a:r>
              <a:rPr lang="en-US" dirty="0">
                <a:latin typeface="Girl Scout Text Book" panose="02020003000000000000" pitchFamily="18" charset="0"/>
              </a:rPr>
              <a:t>Arrive at your scheduled pickup time.</a:t>
            </a:r>
          </a:p>
          <a:p>
            <a:endParaRPr lang="en-US" dirty="0">
              <a:latin typeface="Girl Scout Text Book" panose="02020003000000000000" pitchFamily="18" charset="0"/>
            </a:endParaRPr>
          </a:p>
          <a:p>
            <a:r>
              <a:rPr lang="en-US" dirty="0">
                <a:latin typeface="Girl Scout Text Book" panose="02020003000000000000" pitchFamily="18" charset="0"/>
              </a:rPr>
              <a:t>Make sure you have enough vehicles to load your order.</a:t>
            </a:r>
          </a:p>
          <a:p>
            <a:endParaRPr lang="en-US" dirty="0">
              <a:latin typeface="Girl Scout Text Book" panose="02020003000000000000" pitchFamily="18" charset="0"/>
            </a:endParaRPr>
          </a:p>
          <a:p>
            <a:r>
              <a:rPr lang="en-US" dirty="0">
                <a:latin typeface="Girl Scout Text Book" panose="02020003000000000000" pitchFamily="18" charset="0"/>
              </a:rPr>
              <a:t>Line up your vehicles at the same time.</a:t>
            </a:r>
          </a:p>
          <a:p>
            <a:endParaRPr lang="en-US" dirty="0">
              <a:latin typeface="Girl Scout Text Book" panose="02020003000000000000" pitchFamily="18" charset="0"/>
            </a:endParaRPr>
          </a:p>
          <a:p>
            <a:r>
              <a:rPr lang="en-US" dirty="0">
                <a:latin typeface="Girl Scout Text Book" panose="02020003000000000000" pitchFamily="18" charset="0"/>
              </a:rPr>
              <a:t>Check in and receive your pickup ticket.</a:t>
            </a:r>
          </a:p>
          <a:p>
            <a:endParaRPr lang="en-US" dirty="0">
              <a:latin typeface="Girl Scout Text Book" panose="02020003000000000000" pitchFamily="18" charset="0"/>
            </a:endParaRPr>
          </a:p>
          <a:p>
            <a:r>
              <a:rPr lang="en-US" dirty="0">
                <a:latin typeface="Girl Scout Text Book" panose="02020003000000000000" pitchFamily="18" charset="0"/>
              </a:rPr>
              <a:t>Give your pickup ticket to the loader and count the cases as they’re loaded into your vehicle.</a:t>
            </a:r>
          </a:p>
          <a:p>
            <a:endParaRPr lang="en-US" dirty="0">
              <a:latin typeface="Girl Scout Text Book" panose="02020003000000000000" pitchFamily="18" charset="0"/>
            </a:endParaRPr>
          </a:p>
          <a:p>
            <a:r>
              <a:rPr lang="en-US" dirty="0">
                <a:latin typeface="Girl Scout Text Book" panose="02020003000000000000" pitchFamily="18" charset="0"/>
              </a:rPr>
              <a:t>Sign for your order and take your receipt.</a:t>
            </a:r>
          </a:p>
          <a:p>
            <a:endParaRPr lang="en-US" dirty="0"/>
          </a:p>
          <a:p>
            <a:r>
              <a:rPr lang="en-US" dirty="0"/>
              <a:t>Please note damaged cookies are exchanged to the place you where you’ve picked up. For example if you pick up at the cupboard you return or exchange them at the cupboard. </a:t>
            </a:r>
          </a:p>
        </p:txBody>
      </p:sp>
      <p:sp>
        <p:nvSpPr>
          <p:cNvPr id="4" name="Slide Number Placeholder 3"/>
          <p:cNvSpPr>
            <a:spLocks noGrp="1"/>
          </p:cNvSpPr>
          <p:nvPr>
            <p:ph type="sldNum" sz="quarter" idx="5"/>
          </p:nvPr>
        </p:nvSpPr>
        <p:spPr/>
        <p:txBody>
          <a:bodyPr/>
          <a:lstStyle/>
          <a:p>
            <a:fld id="{C6383126-767B-4231-8614-5EE13DA2FF87}" type="slidenum">
              <a:rPr lang="en-US" smtClean="0"/>
              <a:t>18</a:t>
            </a:fld>
            <a:endParaRPr lang="en-US"/>
          </a:p>
        </p:txBody>
      </p:sp>
    </p:spTree>
    <p:extLst>
      <p:ext uri="{BB962C8B-B14F-4D97-AF65-F5344CB8AC3E}">
        <p14:creationId xmlns:p14="http://schemas.microsoft.com/office/powerpoint/2010/main" val="3870296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US" dirty="0"/>
              <a:t>Registering their girl scout for the 2025 membership year</a:t>
            </a:r>
          </a:p>
          <a:p>
            <a:endParaRPr lang="en-US" dirty="0"/>
          </a:p>
          <a:p>
            <a:pPr marL="342900" indent="-342900">
              <a:buFont typeface="Arial,Sans-Serif"/>
              <a:buChar char="•"/>
            </a:pPr>
            <a:r>
              <a:rPr lang="en-US" dirty="0"/>
              <a:t>Ask you how you can help</a:t>
            </a:r>
          </a:p>
          <a:p>
            <a:endParaRPr lang="en-US" dirty="0"/>
          </a:p>
          <a:p>
            <a:pPr marL="342900" indent="-342900">
              <a:buFont typeface="Arial,Sans-Serif"/>
              <a:buChar char="•"/>
            </a:pPr>
            <a:r>
              <a:rPr lang="en-US" dirty="0"/>
              <a:t>Opted in to receive emails through MyGS</a:t>
            </a:r>
            <a:endParaRPr lang="en-US" dirty="0">
              <a:cs typeface="Calibri"/>
            </a:endParaRPr>
          </a:p>
          <a:p>
            <a:endParaRPr lang="en-US" dirty="0"/>
          </a:p>
          <a:p>
            <a:pPr marL="342900" indent="-342900">
              <a:buFont typeface="Arial,Sans-Serif"/>
              <a:buChar char="•"/>
            </a:pPr>
            <a:r>
              <a:rPr lang="en-US" dirty="0"/>
              <a:t>Completed the  Parent Permission Form </a:t>
            </a:r>
            <a:endParaRPr lang="en-US" dirty="0">
              <a:cs typeface="Calibri"/>
            </a:endParaRPr>
          </a:p>
          <a:p>
            <a:endParaRPr lang="en-US" dirty="0"/>
          </a:p>
          <a:p>
            <a:pPr marL="342900" indent="-342900">
              <a:buFont typeface="Arial,Sans-Serif"/>
              <a:buChar char="•"/>
            </a:pPr>
            <a:r>
              <a:rPr lang="en-US" dirty="0"/>
              <a:t>Completed and submit the parent debt form with a wet signature.</a:t>
            </a:r>
            <a:endParaRPr lang="en-US" dirty="0">
              <a:cs typeface="Calibri"/>
            </a:endParaRPr>
          </a:p>
          <a:p>
            <a:endParaRPr lang="en-US" dirty="0"/>
          </a:p>
          <a:p>
            <a:pPr marL="342900" indent="-342900">
              <a:buFont typeface="Arial,Sans-Serif"/>
              <a:buChar char="•"/>
            </a:pPr>
            <a:r>
              <a:rPr lang="en-US" dirty="0"/>
              <a:t>Completed the Extreme Team Rewards JotForm by March 11, 2025 at 11:59pm</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19</a:t>
            </a:fld>
            <a:endParaRPr lang="en-US"/>
          </a:p>
        </p:txBody>
      </p:sp>
    </p:spTree>
    <p:extLst>
      <p:ext uri="{BB962C8B-B14F-4D97-AF65-F5344CB8AC3E}">
        <p14:creationId xmlns:p14="http://schemas.microsoft.com/office/powerpoint/2010/main" val="1913427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444444"/>
                </a:solidFill>
                <a:effectLst/>
                <a:latin typeface="Calibri" panose="020F0502020204030204" pitchFamily="34" charset="0"/>
              </a:rPr>
              <a:t>​</a:t>
            </a:r>
          </a:p>
          <a:p>
            <a:pPr fontAlgn="base"/>
            <a:r>
              <a:rPr lang="en-US" b="0" i="0" u="none" strike="noStrike" dirty="0">
                <a:solidFill>
                  <a:srgbClr val="000000"/>
                </a:solidFill>
                <a:effectLst/>
                <a:latin typeface="Calibri"/>
                <a:ea typeface="Calibri"/>
                <a:cs typeface="Calibri"/>
              </a:rPr>
              <a:t>Parents and caregivers should mark these important dates on their  calendar. Knowing these dates will </a:t>
            </a:r>
            <a:r>
              <a:rPr lang="en-US" dirty="0">
                <a:solidFill>
                  <a:srgbClr val="000000"/>
                </a:solidFill>
                <a:latin typeface="Calibri"/>
                <a:ea typeface="Calibri"/>
                <a:cs typeface="Calibri"/>
              </a:rPr>
              <a:t>help parents</a:t>
            </a:r>
            <a:r>
              <a:rPr lang="en-US" b="0" i="0" u="none" strike="noStrike" dirty="0">
                <a:solidFill>
                  <a:srgbClr val="000000"/>
                </a:solidFill>
                <a:effectLst/>
                <a:latin typeface="Calibri"/>
                <a:ea typeface="Calibri"/>
                <a:cs typeface="Calibri"/>
              </a:rPr>
              <a:t> and caregivers stay organized and facilitate a smooth cookie program for their Girl Scouts</a:t>
            </a:r>
            <a:endParaRPr lang="en-US" b="0" i="0" dirty="0">
              <a:solidFill>
                <a:srgbClr val="444444"/>
              </a:solidFill>
              <a:effectLst/>
              <a:latin typeface="Calibri"/>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20</a:t>
            </a:fld>
            <a:endParaRPr lang="en-US"/>
          </a:p>
        </p:txBody>
      </p:sp>
    </p:spTree>
    <p:extLst>
      <p:ext uri="{BB962C8B-B14F-4D97-AF65-F5344CB8AC3E}">
        <p14:creationId xmlns:p14="http://schemas.microsoft.com/office/powerpoint/2010/main" val="1661916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sz="1200" b="0" i="0" u="none" strike="noStrike" dirty="0">
              <a:solidFill>
                <a:schemeClr val="tx1"/>
              </a:solidFill>
              <a:effectLst/>
              <a:latin typeface="+mn-lt"/>
            </a:endParaRPr>
          </a:p>
          <a:p>
            <a:pPr algn="l" rtl="0" fontAlgn="base">
              <a:buFont typeface="Arial" panose="020B0604020202020204" pitchFamily="34" charset="0"/>
              <a:buNone/>
            </a:pPr>
            <a:r>
              <a:rPr lang="en-US" sz="1800" b="0" i="0" u="none" strike="noStrike" dirty="0">
                <a:solidFill>
                  <a:srgbClr val="000000"/>
                </a:solidFill>
                <a:effectLst/>
                <a:latin typeface="Aptos" panose="020B0004020202020204" pitchFamily="34" charset="0"/>
              </a:rPr>
              <a:t>Girl Scouts has its own language. Here are some must-know abbreviations for the Product Program Season.</a:t>
            </a:r>
            <a:r>
              <a:rPr lang="en-US" sz="1800" b="0" i="0" dirty="0">
                <a:solidFill>
                  <a:srgbClr val="444444"/>
                </a:solidFill>
                <a:effectLst/>
                <a:latin typeface="Aptos" panose="020B0004020202020204" pitchFamily="34" charset="0"/>
              </a:rPr>
              <a:t>​</a:t>
            </a: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Gift of Caring is the programs through which Girl Scouts of Historic Georgia donates cookies.</a:t>
            </a:r>
            <a:r>
              <a:rPr lang="en-US" sz="1800" b="0" i="0" dirty="0">
                <a:solidFill>
                  <a:srgbClr val="444444"/>
                </a:solidFill>
                <a:effectLst/>
                <a:latin typeface="Aptos" panose="020B0004020202020204" pitchFamily="34" charset="0"/>
              </a:rPr>
              <a:t>​</a:t>
            </a: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The Initial Order is the first order that is placed with Little Brownie Baker and arrives the beginning of February</a:t>
            </a:r>
            <a:r>
              <a:rPr lang="en-US" sz="1800" b="0" i="0" dirty="0">
                <a:solidFill>
                  <a:srgbClr val="444444"/>
                </a:solidFill>
                <a:effectLst/>
                <a:latin typeface="Aptos" panose="020B0004020202020204" pitchFamily="34" charset="0"/>
              </a:rPr>
              <a:t>​</a:t>
            </a:r>
          </a:p>
          <a:p>
            <a:pPr algn="l" rtl="0" fontAlgn="base">
              <a:buFont typeface="Arial" panose="020B0604020202020204" pitchFamily="34" charset="0"/>
              <a:buChar char="•"/>
            </a:pPr>
            <a:endParaRPr lang="en-US" sz="1800" b="0" i="0" dirty="0">
              <a:solidFill>
                <a:srgbClr val="444444"/>
              </a:solidFill>
              <a:effectLst/>
              <a:latin typeface="Aptos" panose="020B0004020202020204" pitchFamily="34" charset="0"/>
            </a:endParaRPr>
          </a:p>
          <a:p>
            <a:pPr algn="l" rtl="0" fontAlgn="base">
              <a:buFont typeface="Arial" panose="020B0604020202020204" pitchFamily="34" charset="0"/>
              <a:buChar char="•"/>
            </a:pPr>
            <a:r>
              <a:rPr lang="en-US" sz="1800" b="0" i="0" dirty="0">
                <a:solidFill>
                  <a:srgbClr val="444444"/>
                </a:solidFill>
                <a:effectLst/>
                <a:latin typeface="Aptos" panose="020B0004020202020204" pitchFamily="34" charset="0"/>
              </a:rPr>
              <a:t>An IRM is a girl scout who is not a registered in a troop who we lovingly referred to as a juliette</a:t>
            </a:r>
          </a:p>
          <a:p>
            <a:pPr algn="l" rtl="0" fontAlgn="base">
              <a:buFont typeface="Arial" panose="020B0604020202020204" pitchFamily="34" charset="0"/>
              <a:buNone/>
            </a:pP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The Service Unit is the area in which your Troop meetings are held. </a:t>
            </a:r>
            <a:r>
              <a:rPr lang="en-US" sz="1800" b="0" i="0" dirty="0">
                <a:solidFill>
                  <a:srgbClr val="444444"/>
                </a:solidFill>
                <a:effectLst/>
                <a:latin typeface="Aptos" panose="020B0004020202020204" pitchFamily="34" charset="0"/>
              </a:rPr>
              <a:t>​</a:t>
            </a: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ptos" panose="020B0004020202020204" pitchFamily="34" charset="0"/>
              </a:rPr>
              <a:t>Your regional product program manager is the staff member that manages product programming at your local Girl Scout office. </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2</a:t>
            </a:fld>
            <a:endParaRPr lang="en-US"/>
          </a:p>
        </p:txBody>
      </p:sp>
    </p:spTree>
    <p:extLst>
      <p:ext uri="{BB962C8B-B14F-4D97-AF65-F5344CB8AC3E}">
        <p14:creationId xmlns:p14="http://schemas.microsoft.com/office/powerpoint/2010/main" val="2459990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Ensure your Girl Scout is Cookie Program Product Ready.</a:t>
            </a:r>
          </a:p>
          <a:p>
            <a:pPr marL="285750" indent="-285750">
              <a:buFont typeface="Arial"/>
              <a:buChar char="•"/>
            </a:pPr>
            <a:endParaRPr lang="en-US" dirty="0"/>
          </a:p>
          <a:p>
            <a:pPr marL="285750" indent="-285750">
              <a:buFont typeface="Arial"/>
              <a:buChar char="•"/>
            </a:pPr>
            <a:r>
              <a:rPr lang="en-US" dirty="0"/>
              <a:t>Parent/caregivers must submit Initial Order via Digital Cookie by 11:59pm on the date designated by troop leader but no later than January 10, 2025.  </a:t>
            </a:r>
          </a:p>
          <a:p>
            <a:pPr marL="285750" indent="-285750">
              <a:buFont typeface="Arial"/>
              <a:buChar char="•"/>
            </a:pPr>
            <a:endParaRPr lang="en-US" dirty="0"/>
          </a:p>
          <a:p>
            <a:pPr marL="285750" indent="-285750">
              <a:buFont typeface="Arial"/>
              <a:buChar char="•"/>
            </a:pPr>
            <a:r>
              <a:rPr lang="en-US" dirty="0"/>
              <a:t>The council is requesting all 2025 Cookie rewards are picked up prior to the start of the 2026 Cookie Program to avoid forfeiture. </a:t>
            </a:r>
          </a:p>
          <a:p>
            <a:pPr marL="285750" indent="-285750">
              <a:buFont typeface="Arial"/>
              <a:buChar char="•"/>
            </a:pPr>
            <a:endParaRPr lang="en-US" dirty="0"/>
          </a:p>
          <a:p>
            <a:r>
              <a:rPr lang="en-US" dirty="0"/>
              <a:t>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E81BD374-62A6-43B4-B0AD-4C067D471B22}" type="slidenum">
              <a:rPr lang="en-US" smtClean="0"/>
              <a:t>21</a:t>
            </a:fld>
            <a:endParaRPr lang="en-US"/>
          </a:p>
        </p:txBody>
      </p:sp>
    </p:spTree>
    <p:extLst>
      <p:ext uri="{BB962C8B-B14F-4D97-AF65-F5344CB8AC3E}">
        <p14:creationId xmlns:p14="http://schemas.microsoft.com/office/powerpoint/2010/main" val="1217653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 Know your council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Your Service Unit Cookie Program Manager is your point of contact for the 2025 Cookie Season. </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 Product Program Team will support them in providing you with the best experience.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We apologize in advance for any delays in response</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as we spend less time at the office and </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more time out in the field during the cookie program season.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If you need immediate assistance,</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contact customer care at  1-888-689-1912</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or at customercare@gshg.org</a:t>
            </a:r>
            <a:r>
              <a:rPr lang="en-US" b="0" i="0" dirty="0">
                <a:solidFill>
                  <a:srgbClr val="444444"/>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22</a:t>
            </a:fld>
            <a:endParaRPr lang="en-US"/>
          </a:p>
        </p:txBody>
      </p:sp>
    </p:spTree>
    <p:extLst>
      <p:ext uri="{BB962C8B-B14F-4D97-AF65-F5344CB8AC3E}">
        <p14:creationId xmlns:p14="http://schemas.microsoft.com/office/powerpoint/2010/main" val="4060625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buFont typeface="Symbol" panose="05050102010706020507" pitchFamily="18" charset="2"/>
              <a:buChar char=""/>
            </a:pPr>
            <a:r>
              <a:rPr lang="en-US" sz="1800" dirty="0">
                <a:effectLst/>
                <a:latin typeface="Girl Scout Text Book" panose="02020003000000000000" pitchFamily="18" charset="0"/>
                <a:ea typeface="Aptos" panose="020B0004020202020204" pitchFamily="34" charset="0"/>
                <a:cs typeface="Times New Roman" panose="02020603050405020304" pitchFamily="18" charset="0"/>
              </a:rPr>
              <a:t>Go to </a:t>
            </a:r>
            <a:r>
              <a:rPr lang="en-US" sz="1800" u="sng" dirty="0">
                <a:solidFill>
                  <a:srgbClr val="467886"/>
                </a:solidFill>
                <a:effectLst/>
                <a:latin typeface="Girl Scout Text Book" panose="02020003000000000000" pitchFamily="18" charset="0"/>
                <a:ea typeface="Aptos" panose="020B0004020202020204" pitchFamily="34" charset="0"/>
                <a:cs typeface="Times New Roman" panose="02020603050405020304" pitchFamily="18" charset="0"/>
                <a:hlinkClick r:id="rId3"/>
              </a:rPr>
              <a:t>www.gshg.org</a:t>
            </a:r>
            <a:r>
              <a:rPr lang="en-US" sz="1800" dirty="0">
                <a:effectLst/>
                <a:latin typeface="Girl Scout Text Book" panose="02020003000000000000" pitchFamily="18" charset="0"/>
                <a:ea typeface="Aptos" panose="020B0004020202020204" pitchFamily="34" charset="0"/>
                <a:cs typeface="Times New Roman" panose="02020603050405020304" pitchFamily="18" charset="0"/>
              </a:rPr>
              <a:t> to access all the necessary</a:t>
            </a:r>
            <a:r>
              <a:rPr lang="en-US" sz="1800" dirty="0">
                <a:effectLst/>
                <a:latin typeface="Cambria" panose="02040503050406030204" pitchFamily="18" charset="0"/>
                <a:ea typeface="Aptos" panose="020B0004020202020204" pitchFamily="34" charset="0"/>
                <a:cs typeface="Cambria" panose="02040503050406030204" pitchFamily="18" charset="0"/>
              </a:rPr>
              <a:t> </a:t>
            </a:r>
            <a:r>
              <a:rPr lang="en-US" sz="1800" dirty="0">
                <a:effectLst/>
                <a:latin typeface="Girl Scout Text Book" panose="02020003000000000000" pitchFamily="18" charset="0"/>
                <a:ea typeface="Aptos" panose="020B0004020202020204" pitchFamily="34" charset="0"/>
                <a:cs typeface="Times New Roman" panose="02020603050405020304" pitchFamily="18" charset="0"/>
              </a:rPr>
              <a:t>forms for the 2025 Cookie Program.</a:t>
            </a:r>
            <a:r>
              <a:rPr lang="en-US" sz="1800" dirty="0">
                <a:effectLst/>
                <a:latin typeface="Cambria" panose="02040503050406030204" pitchFamily="18" charset="0"/>
                <a:ea typeface="Aptos" panose="020B0004020202020204" pitchFamily="34" charset="0"/>
                <a:cs typeface="Cambria" panose="02040503050406030204" pitchFamily="18" charset="0"/>
              </a:rPr>
              <a:t> </a:t>
            </a:r>
          </a:p>
          <a:p>
            <a:pPr marL="342900" marR="0" lvl="0" indent="-342900">
              <a:lnSpc>
                <a:spcPct val="107000"/>
              </a:lnSpc>
              <a:buFont typeface="Symbol" panose="05050102010706020507" pitchFamily="18" charset="2"/>
              <a:buChar cha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dirty="0">
                <a:effectLst/>
                <a:latin typeface="Girl Scout Text Book" panose="02020003000000000000" pitchFamily="18" charset="0"/>
                <a:ea typeface="Aptos" panose="020B0004020202020204" pitchFamily="34" charset="0"/>
                <a:cs typeface="Times New Roman" panose="02020603050405020304" pitchFamily="18" charset="0"/>
              </a:rPr>
              <a:t>Feel free to reach out to your Service Unit Cookie Program</a:t>
            </a:r>
            <a:r>
              <a:rPr lang="en-US" sz="1800" dirty="0">
                <a:effectLst/>
                <a:latin typeface="Cambria" panose="02040503050406030204" pitchFamily="18" charset="0"/>
                <a:ea typeface="Aptos" panose="020B0004020202020204" pitchFamily="34" charset="0"/>
                <a:cs typeface="Cambria" panose="02040503050406030204" pitchFamily="18" charset="0"/>
              </a:rPr>
              <a:t> </a:t>
            </a:r>
            <a:r>
              <a:rPr lang="en-US" sz="1800" dirty="0">
                <a:effectLst/>
                <a:latin typeface="Girl Scout Text Book" panose="02020003000000000000" pitchFamily="18" charset="0"/>
                <a:ea typeface="Aptos" panose="020B0004020202020204" pitchFamily="34" charset="0"/>
                <a:cs typeface="Times New Roman" panose="02020603050405020304" pitchFamily="18" charset="0"/>
              </a:rPr>
              <a:t>Managers with any questions or concerns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652D1E-2D62-4163-BF46-E05703BAC35B}" type="slidenum">
              <a:rPr lang="en-US" smtClean="0"/>
              <a:t>23</a:t>
            </a:fld>
            <a:endParaRPr lang="en-US"/>
          </a:p>
        </p:txBody>
      </p:sp>
    </p:spTree>
    <p:extLst>
      <p:ext uri="{BB962C8B-B14F-4D97-AF65-F5344CB8AC3E}">
        <p14:creationId xmlns:p14="http://schemas.microsoft.com/office/powerpoint/2010/main" val="3522157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You are </a:t>
            </a:r>
            <a:r>
              <a:rPr lang="en-US" b="0" i="0" u="none" strike="noStrike" dirty="0" err="1">
                <a:solidFill>
                  <a:srgbClr val="000000"/>
                </a:solidFill>
                <a:effectLst/>
                <a:latin typeface="Calibri" panose="020F0502020204030204" pitchFamily="34" charset="0"/>
              </a:rPr>
              <a:t>Pand-tastic</a:t>
            </a:r>
            <a:r>
              <a:rPr lang="en-US" b="0" i="0" u="none" strike="noStrike" dirty="0">
                <a:solidFill>
                  <a:srgbClr val="000000"/>
                </a:solidFill>
                <a:effectLst/>
                <a:latin typeface="Calibri" panose="020F0502020204030204" pitchFamily="34" charset="0"/>
              </a:rPr>
              <a:t>.</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Cookie season couldn’t happen without your hard work.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Thank you for allowing your Girl Scout to participate in the 2025 cookie program.</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Let’s make this season the best one yet!</a:t>
            </a:r>
            <a:r>
              <a:rPr lang="en-US" b="0" i="0" dirty="0">
                <a:solidFill>
                  <a:srgbClr val="444444"/>
                </a:solidFill>
                <a:effectLs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24</a:t>
            </a:fld>
            <a:endParaRPr lang="en-US"/>
          </a:p>
        </p:txBody>
      </p:sp>
    </p:spTree>
    <p:extLst>
      <p:ext uri="{BB962C8B-B14F-4D97-AF65-F5344CB8AC3E}">
        <p14:creationId xmlns:p14="http://schemas.microsoft.com/office/powerpoint/2010/main" val="98750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Juliette pathway named for our founder provide a flexible way for Girl Scout to participate in programming. It allows the girl to participate when and how she wants to. Because the girl is not attached to her troop, she can adapt the program to fit her schedule and meet her needs.  </a:t>
            </a:r>
          </a:p>
        </p:txBody>
      </p:sp>
      <p:sp>
        <p:nvSpPr>
          <p:cNvPr id="4" name="Slide Number Placeholder 3"/>
          <p:cNvSpPr>
            <a:spLocks noGrp="1"/>
          </p:cNvSpPr>
          <p:nvPr>
            <p:ph type="sldNum" sz="quarter" idx="5"/>
          </p:nvPr>
        </p:nvSpPr>
        <p:spPr/>
        <p:txBody>
          <a:bodyPr/>
          <a:lstStyle/>
          <a:p>
            <a:fld id="{8B652D1E-2D62-4163-BF46-E05703BAC35B}" type="slidenum">
              <a:rPr lang="en-US" smtClean="0"/>
              <a:t>3</a:t>
            </a:fld>
            <a:endParaRPr lang="en-US"/>
          </a:p>
        </p:txBody>
      </p:sp>
    </p:spTree>
    <p:extLst>
      <p:ext uri="{BB962C8B-B14F-4D97-AF65-F5344CB8AC3E}">
        <p14:creationId xmlns:p14="http://schemas.microsoft.com/office/powerpoint/2010/main" val="3086894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Cookie program proceeds are</a:t>
            </a:r>
          </a:p>
          <a:p>
            <a:endParaRPr lang="en-US" dirty="0"/>
          </a:p>
          <a:p>
            <a:r>
              <a:rPr lang="en-US" dirty="0"/>
              <a:t>Deposited in a council wide account </a:t>
            </a:r>
          </a:p>
          <a:p>
            <a:endParaRPr lang="en-US" dirty="0"/>
          </a:p>
          <a:p>
            <a:r>
              <a:rPr lang="en-US" dirty="0"/>
              <a:t>Accessed via grant request  and voted on by the Juliette Funds Request Committee</a:t>
            </a:r>
          </a:p>
          <a:p>
            <a:endParaRPr lang="en-US" dirty="0"/>
          </a:p>
          <a:p>
            <a:r>
              <a:rPr lang="en-US" dirty="0"/>
              <a:t>Funds can be transferred with the Juliette if she joins a troop </a:t>
            </a:r>
          </a:p>
        </p:txBody>
      </p:sp>
      <p:sp>
        <p:nvSpPr>
          <p:cNvPr id="4" name="Slide Number Placeholder 3"/>
          <p:cNvSpPr>
            <a:spLocks noGrp="1"/>
          </p:cNvSpPr>
          <p:nvPr>
            <p:ph type="sldNum" sz="quarter" idx="5"/>
          </p:nvPr>
        </p:nvSpPr>
        <p:spPr/>
        <p:txBody>
          <a:bodyPr/>
          <a:lstStyle/>
          <a:p>
            <a:fld id="{8B652D1E-2D62-4163-BF46-E05703BAC35B}" type="slidenum">
              <a:rPr lang="en-US" smtClean="0"/>
              <a:t>4</a:t>
            </a:fld>
            <a:endParaRPr lang="en-US"/>
          </a:p>
        </p:txBody>
      </p:sp>
    </p:spTree>
    <p:extLst>
      <p:ext uri="{BB962C8B-B14F-4D97-AF65-F5344CB8AC3E}">
        <p14:creationId xmlns:p14="http://schemas.microsoft.com/office/powerpoint/2010/main" val="2498591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requesting use of funds </a:t>
            </a:r>
          </a:p>
          <a:p>
            <a:endParaRPr lang="en-US" dirty="0"/>
          </a:p>
          <a:p>
            <a:r>
              <a:rPr lang="en-US" dirty="0"/>
              <a:t>The parent caregiver must submit a grant application for proceeds </a:t>
            </a:r>
          </a:p>
          <a:p>
            <a:endParaRPr lang="en-US" dirty="0"/>
          </a:p>
          <a:p>
            <a:r>
              <a:rPr lang="en-US" dirty="0"/>
              <a:t>The committee will then review resulting in an approval or disapproval based of usage supporting Girl Scout Programming</a:t>
            </a:r>
          </a:p>
          <a:p>
            <a:endParaRPr lang="en-US" dirty="0"/>
          </a:p>
          <a:p>
            <a:r>
              <a:rPr lang="en-US" dirty="0"/>
              <a:t>Requests can not exceed $500 for the year </a:t>
            </a:r>
          </a:p>
          <a:p>
            <a:endParaRPr lang="en-US" dirty="0"/>
          </a:p>
          <a:p>
            <a:r>
              <a:rPr lang="en-US" dirty="0"/>
              <a:t>Funds are not given on a dollar for dollar basis</a:t>
            </a:r>
          </a:p>
        </p:txBody>
      </p:sp>
      <p:sp>
        <p:nvSpPr>
          <p:cNvPr id="4" name="Slide Number Placeholder 3"/>
          <p:cNvSpPr>
            <a:spLocks noGrp="1"/>
          </p:cNvSpPr>
          <p:nvPr>
            <p:ph type="sldNum" sz="quarter" idx="5"/>
          </p:nvPr>
        </p:nvSpPr>
        <p:spPr/>
        <p:txBody>
          <a:bodyPr/>
          <a:lstStyle/>
          <a:p>
            <a:fld id="{8B652D1E-2D62-4163-BF46-E05703BAC35B}" type="slidenum">
              <a:rPr lang="en-US" smtClean="0"/>
              <a:t>5</a:t>
            </a:fld>
            <a:endParaRPr lang="en-US"/>
          </a:p>
        </p:txBody>
      </p:sp>
    </p:spTree>
    <p:extLst>
      <p:ext uri="{BB962C8B-B14F-4D97-AF65-F5344CB8AC3E}">
        <p14:creationId xmlns:p14="http://schemas.microsoft.com/office/powerpoint/2010/main" val="226759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7</a:t>
            </a:fld>
            <a:endParaRPr lang="en-US"/>
          </a:p>
        </p:txBody>
      </p:sp>
    </p:spTree>
    <p:extLst>
      <p:ext uri="{BB962C8B-B14F-4D97-AF65-F5344CB8AC3E}">
        <p14:creationId xmlns:p14="http://schemas.microsoft.com/office/powerpoint/2010/main" val="1823787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8</a:t>
            </a:fld>
            <a:endParaRPr lang="en-US"/>
          </a:p>
        </p:txBody>
      </p:sp>
    </p:spTree>
    <p:extLst>
      <p:ext uri="{BB962C8B-B14F-4D97-AF65-F5344CB8AC3E}">
        <p14:creationId xmlns:p14="http://schemas.microsoft.com/office/powerpoint/2010/main" val="4286675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buFont typeface="Arial" panose="020B0604020202020204" pitchFamily="34" charset="0"/>
              <a:buChar char="•"/>
            </a:pPr>
            <a:r>
              <a:rPr lang="en-US" dirty="0"/>
              <a:t>Operation cookies from home and Gift of Caring will be combined for the 2025 cookie program season. </a:t>
            </a:r>
          </a:p>
          <a:p>
            <a:pPr indent="-228600">
              <a:buFont typeface="Arial" panose="020B0604020202020204" pitchFamily="34" charset="0"/>
              <a:buChar char="•"/>
            </a:pPr>
            <a:endParaRPr lang="en-US" dirty="0"/>
          </a:p>
          <a:p>
            <a:pPr indent="-228600">
              <a:buFont typeface="Arial" panose="020B0604020202020204" pitchFamily="34" charset="0"/>
              <a:buChar char="•"/>
            </a:pPr>
            <a:r>
              <a:rPr lang="en-US" dirty="0"/>
              <a:t>Volunteers will add all donated cookie booth sales packages to the GOC column in eBudde.</a:t>
            </a:r>
          </a:p>
          <a:p>
            <a:pPr indent="-228600">
              <a:buFont typeface="Arial" panose="020B0604020202020204" pitchFamily="34" charset="0"/>
              <a:buChar char="•"/>
            </a:pPr>
            <a:endParaRPr lang="en-US" dirty="0"/>
          </a:p>
          <a:p>
            <a:pPr indent="-228600">
              <a:buFont typeface="Arial" panose="020B0604020202020204" pitchFamily="34" charset="0"/>
              <a:buChar char="•"/>
            </a:pPr>
            <a:r>
              <a:rPr lang="en-US" dirty="0"/>
              <a:t> </a:t>
            </a:r>
            <a:r>
              <a:rPr lang="en-US" sz="1200" dirty="0"/>
              <a:t>2025 Cookie Donations will be sent to First Responders who help with the recovery after Hurricane Helene. </a:t>
            </a:r>
          </a:p>
          <a:p>
            <a:pPr indent="-228600">
              <a:buFont typeface="Arial" panose="020B0604020202020204" pitchFamily="34" charset="0"/>
              <a:buChar char="•"/>
            </a:pPr>
            <a:r>
              <a:rPr lang="en-US" sz="1200" dirty="0"/>
              <a:t>Girls who receiving 50+ donations will receive the Gift of Caring charm</a:t>
            </a:r>
          </a:p>
          <a:p>
            <a:pPr indent="-228600">
              <a:buFont typeface="Arial" panose="020B0604020202020204" pitchFamily="34" charset="0"/>
              <a:buChar char="•"/>
            </a:pPr>
            <a:r>
              <a:rPr lang="en-US" sz="1200" dirty="0"/>
              <a:t>Girl Scouts who receive 100+ donations will receive the Bamboo Dangler with two Pop in Charms.</a:t>
            </a:r>
          </a:p>
          <a:p>
            <a:endParaRPr lang="en-US" dirty="0"/>
          </a:p>
        </p:txBody>
      </p:sp>
      <p:sp>
        <p:nvSpPr>
          <p:cNvPr id="4" name="Slide Number Placeholder 3"/>
          <p:cNvSpPr>
            <a:spLocks noGrp="1"/>
          </p:cNvSpPr>
          <p:nvPr>
            <p:ph type="sldNum" sz="quarter" idx="5"/>
          </p:nvPr>
        </p:nvSpPr>
        <p:spPr/>
        <p:txBody>
          <a:bodyPr/>
          <a:lstStyle/>
          <a:p>
            <a:fld id="{C6383126-767B-4231-8614-5EE13DA2FF87}" type="slidenum">
              <a:rPr lang="en-US" smtClean="0"/>
              <a:t>9</a:t>
            </a:fld>
            <a:endParaRPr lang="en-US"/>
          </a:p>
        </p:txBody>
      </p:sp>
    </p:spTree>
    <p:extLst>
      <p:ext uri="{BB962C8B-B14F-4D97-AF65-F5344CB8AC3E}">
        <p14:creationId xmlns:p14="http://schemas.microsoft.com/office/powerpoint/2010/main" val="1701641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GSHG Girl Scouts will embrace possibility with our new friend</a:t>
            </a:r>
          </a:p>
        </p:txBody>
      </p:sp>
      <p:sp>
        <p:nvSpPr>
          <p:cNvPr id="4" name="Slide Number Placeholder 3"/>
          <p:cNvSpPr>
            <a:spLocks noGrp="1"/>
          </p:cNvSpPr>
          <p:nvPr>
            <p:ph type="sldNum" sz="quarter" idx="5"/>
          </p:nvPr>
        </p:nvSpPr>
        <p:spPr/>
        <p:txBody>
          <a:bodyPr/>
          <a:lstStyle/>
          <a:p>
            <a:fld id="{C6383126-767B-4231-8614-5EE13DA2FF87}" type="slidenum">
              <a:rPr lang="en-US" smtClean="0"/>
              <a:t>10</a:t>
            </a:fld>
            <a:endParaRPr lang="en-US"/>
          </a:p>
        </p:txBody>
      </p:sp>
    </p:spTree>
    <p:extLst>
      <p:ext uri="{BB962C8B-B14F-4D97-AF65-F5344CB8AC3E}">
        <p14:creationId xmlns:p14="http://schemas.microsoft.com/office/powerpoint/2010/main" val="6728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F8C1F-B314-BDC7-0303-E1CB532C9C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5F5E84-929A-CD9C-60EC-AE792397BE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AEB52E-3B5F-1196-9C92-23EC7440658A}"/>
              </a:ext>
            </a:extLst>
          </p:cNvPr>
          <p:cNvSpPr>
            <a:spLocks noGrp="1"/>
          </p:cNvSpPr>
          <p:nvPr>
            <p:ph type="dt" sz="half" idx="10"/>
          </p:nvPr>
        </p:nvSpPr>
        <p:spPr/>
        <p:txBody>
          <a:bodyPr/>
          <a:lstStyle/>
          <a:p>
            <a:fld id="{C533B95A-AB6F-4646-8007-72E90A635C5E}" type="datetimeFigureOut">
              <a:rPr lang="en-US" smtClean="0"/>
              <a:t>12/20/2024</a:t>
            </a:fld>
            <a:endParaRPr lang="en-US"/>
          </a:p>
        </p:txBody>
      </p:sp>
      <p:sp>
        <p:nvSpPr>
          <p:cNvPr id="5" name="Footer Placeholder 4">
            <a:extLst>
              <a:ext uri="{FF2B5EF4-FFF2-40B4-BE49-F238E27FC236}">
                <a16:creationId xmlns:a16="http://schemas.microsoft.com/office/drawing/2014/main" id="{A4A338E3-5878-83EA-7A09-7BE6F74DCB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3F092-4D10-384B-FC31-51438DDA0D2F}"/>
              </a:ext>
            </a:extLst>
          </p:cNvPr>
          <p:cNvSpPr>
            <a:spLocks noGrp="1"/>
          </p:cNvSpPr>
          <p:nvPr>
            <p:ph type="sldNum" sz="quarter" idx="12"/>
          </p:nvPr>
        </p:nvSpPr>
        <p:spPr/>
        <p:txBody>
          <a:bodyPr/>
          <a:lstStyle/>
          <a:p>
            <a:fld id="{2859675C-E49C-43DA-A62E-20402831D6E9}" type="slidenum">
              <a:rPr lang="en-US" smtClean="0"/>
              <a:t>‹#›</a:t>
            </a:fld>
            <a:endParaRPr lang="en-US"/>
          </a:p>
        </p:txBody>
      </p:sp>
    </p:spTree>
    <p:extLst>
      <p:ext uri="{BB962C8B-B14F-4D97-AF65-F5344CB8AC3E}">
        <p14:creationId xmlns:p14="http://schemas.microsoft.com/office/powerpoint/2010/main" val="577533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3528-2F55-308B-9758-F3D93ADF76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72DFA0-5467-37B2-EA23-9D2C3C20FD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9803D-269B-6F8D-80EC-B18E246B5BC9}"/>
              </a:ext>
            </a:extLst>
          </p:cNvPr>
          <p:cNvSpPr>
            <a:spLocks noGrp="1"/>
          </p:cNvSpPr>
          <p:nvPr>
            <p:ph type="dt" sz="half" idx="10"/>
          </p:nvPr>
        </p:nvSpPr>
        <p:spPr/>
        <p:txBody>
          <a:bodyPr/>
          <a:lstStyle/>
          <a:p>
            <a:fld id="{C533B95A-AB6F-4646-8007-72E90A635C5E}" type="datetimeFigureOut">
              <a:rPr lang="en-US" smtClean="0"/>
              <a:t>12/20/2024</a:t>
            </a:fld>
            <a:endParaRPr lang="en-US"/>
          </a:p>
        </p:txBody>
      </p:sp>
      <p:sp>
        <p:nvSpPr>
          <p:cNvPr id="5" name="Footer Placeholder 4">
            <a:extLst>
              <a:ext uri="{FF2B5EF4-FFF2-40B4-BE49-F238E27FC236}">
                <a16:creationId xmlns:a16="http://schemas.microsoft.com/office/drawing/2014/main" id="{0EC0298D-D3BA-8F79-D9A7-7CB07BEF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00F7C5-E97B-15F7-A081-3D2DD5130BFD}"/>
              </a:ext>
            </a:extLst>
          </p:cNvPr>
          <p:cNvSpPr>
            <a:spLocks noGrp="1"/>
          </p:cNvSpPr>
          <p:nvPr>
            <p:ph type="sldNum" sz="quarter" idx="12"/>
          </p:nvPr>
        </p:nvSpPr>
        <p:spPr/>
        <p:txBody>
          <a:bodyPr/>
          <a:lstStyle/>
          <a:p>
            <a:fld id="{2859675C-E49C-43DA-A62E-20402831D6E9}" type="slidenum">
              <a:rPr lang="en-US" smtClean="0"/>
              <a:t>‹#›</a:t>
            </a:fld>
            <a:endParaRPr lang="en-US"/>
          </a:p>
        </p:txBody>
      </p:sp>
    </p:spTree>
    <p:extLst>
      <p:ext uri="{BB962C8B-B14F-4D97-AF65-F5344CB8AC3E}">
        <p14:creationId xmlns:p14="http://schemas.microsoft.com/office/powerpoint/2010/main" val="2031219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6AD286-F41E-12C0-9987-58DD7D79B0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9C63EA-5670-C032-5C13-49F1335967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FF7CA-A34B-0F77-9E6C-CD4B834F16E0}"/>
              </a:ext>
            </a:extLst>
          </p:cNvPr>
          <p:cNvSpPr>
            <a:spLocks noGrp="1"/>
          </p:cNvSpPr>
          <p:nvPr>
            <p:ph type="dt" sz="half" idx="10"/>
          </p:nvPr>
        </p:nvSpPr>
        <p:spPr/>
        <p:txBody>
          <a:bodyPr/>
          <a:lstStyle/>
          <a:p>
            <a:fld id="{C533B95A-AB6F-4646-8007-72E90A635C5E}" type="datetimeFigureOut">
              <a:rPr lang="en-US" smtClean="0"/>
              <a:t>12/20/2024</a:t>
            </a:fld>
            <a:endParaRPr lang="en-US"/>
          </a:p>
        </p:txBody>
      </p:sp>
      <p:sp>
        <p:nvSpPr>
          <p:cNvPr id="5" name="Footer Placeholder 4">
            <a:extLst>
              <a:ext uri="{FF2B5EF4-FFF2-40B4-BE49-F238E27FC236}">
                <a16:creationId xmlns:a16="http://schemas.microsoft.com/office/drawing/2014/main" id="{8E5B1CBA-6473-3B1A-6AF9-8C6932376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EF602-7CCD-A58D-A8E3-F70F0DC1B70A}"/>
              </a:ext>
            </a:extLst>
          </p:cNvPr>
          <p:cNvSpPr>
            <a:spLocks noGrp="1"/>
          </p:cNvSpPr>
          <p:nvPr>
            <p:ph type="sldNum" sz="quarter" idx="12"/>
          </p:nvPr>
        </p:nvSpPr>
        <p:spPr/>
        <p:txBody>
          <a:bodyPr/>
          <a:lstStyle/>
          <a:p>
            <a:fld id="{2859675C-E49C-43DA-A62E-20402831D6E9}" type="slidenum">
              <a:rPr lang="en-US" smtClean="0"/>
              <a:t>‹#›</a:t>
            </a:fld>
            <a:endParaRPr lang="en-US"/>
          </a:p>
        </p:txBody>
      </p:sp>
    </p:spTree>
    <p:extLst>
      <p:ext uri="{BB962C8B-B14F-4D97-AF65-F5344CB8AC3E}">
        <p14:creationId xmlns:p14="http://schemas.microsoft.com/office/powerpoint/2010/main" val="3507200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26F5A-EDE9-8AFD-3AB5-14A6AC9A3D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4FB73B-2455-F221-EA27-A53B1C8AAA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CE718-FF25-9A5E-02BA-9D6CBD0F4E3E}"/>
              </a:ext>
            </a:extLst>
          </p:cNvPr>
          <p:cNvSpPr>
            <a:spLocks noGrp="1"/>
          </p:cNvSpPr>
          <p:nvPr>
            <p:ph type="dt" sz="half" idx="10"/>
          </p:nvPr>
        </p:nvSpPr>
        <p:spPr/>
        <p:txBody>
          <a:bodyPr/>
          <a:lstStyle/>
          <a:p>
            <a:fld id="{C533B95A-AB6F-4646-8007-72E90A635C5E}" type="datetimeFigureOut">
              <a:rPr lang="en-US" smtClean="0"/>
              <a:t>12/20/2024</a:t>
            </a:fld>
            <a:endParaRPr lang="en-US"/>
          </a:p>
        </p:txBody>
      </p:sp>
      <p:sp>
        <p:nvSpPr>
          <p:cNvPr id="5" name="Footer Placeholder 4">
            <a:extLst>
              <a:ext uri="{FF2B5EF4-FFF2-40B4-BE49-F238E27FC236}">
                <a16:creationId xmlns:a16="http://schemas.microsoft.com/office/drawing/2014/main" id="{A927B444-B45A-7584-A964-1FF7EE6C5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9A7DD-54FE-9333-42AB-8D44F2B0FDE3}"/>
              </a:ext>
            </a:extLst>
          </p:cNvPr>
          <p:cNvSpPr>
            <a:spLocks noGrp="1"/>
          </p:cNvSpPr>
          <p:nvPr>
            <p:ph type="sldNum" sz="quarter" idx="12"/>
          </p:nvPr>
        </p:nvSpPr>
        <p:spPr/>
        <p:txBody>
          <a:bodyPr/>
          <a:lstStyle/>
          <a:p>
            <a:fld id="{2859675C-E49C-43DA-A62E-20402831D6E9}" type="slidenum">
              <a:rPr lang="en-US" smtClean="0"/>
              <a:t>‹#›</a:t>
            </a:fld>
            <a:endParaRPr lang="en-US"/>
          </a:p>
        </p:txBody>
      </p:sp>
    </p:spTree>
    <p:extLst>
      <p:ext uri="{BB962C8B-B14F-4D97-AF65-F5344CB8AC3E}">
        <p14:creationId xmlns:p14="http://schemas.microsoft.com/office/powerpoint/2010/main" val="1378980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47EE-5CC4-70E4-D38E-6CA7120B71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6E685A-6AE3-E523-3BD8-35029435CE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CBF570-554F-E69E-0655-ED7C34D4837D}"/>
              </a:ext>
            </a:extLst>
          </p:cNvPr>
          <p:cNvSpPr>
            <a:spLocks noGrp="1"/>
          </p:cNvSpPr>
          <p:nvPr>
            <p:ph type="dt" sz="half" idx="10"/>
          </p:nvPr>
        </p:nvSpPr>
        <p:spPr/>
        <p:txBody>
          <a:bodyPr/>
          <a:lstStyle/>
          <a:p>
            <a:fld id="{C533B95A-AB6F-4646-8007-72E90A635C5E}" type="datetimeFigureOut">
              <a:rPr lang="en-US" smtClean="0"/>
              <a:t>12/20/2024</a:t>
            </a:fld>
            <a:endParaRPr lang="en-US"/>
          </a:p>
        </p:txBody>
      </p:sp>
      <p:sp>
        <p:nvSpPr>
          <p:cNvPr id="5" name="Footer Placeholder 4">
            <a:extLst>
              <a:ext uri="{FF2B5EF4-FFF2-40B4-BE49-F238E27FC236}">
                <a16:creationId xmlns:a16="http://schemas.microsoft.com/office/drawing/2014/main" id="{033A5964-41B3-C7AC-CBD4-8E65EB8F2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27252-6478-E4F3-E4D2-A90372CF030A}"/>
              </a:ext>
            </a:extLst>
          </p:cNvPr>
          <p:cNvSpPr>
            <a:spLocks noGrp="1"/>
          </p:cNvSpPr>
          <p:nvPr>
            <p:ph type="sldNum" sz="quarter" idx="12"/>
          </p:nvPr>
        </p:nvSpPr>
        <p:spPr/>
        <p:txBody>
          <a:bodyPr/>
          <a:lstStyle/>
          <a:p>
            <a:fld id="{2859675C-E49C-43DA-A62E-20402831D6E9}" type="slidenum">
              <a:rPr lang="en-US" smtClean="0"/>
              <a:t>‹#›</a:t>
            </a:fld>
            <a:endParaRPr lang="en-US"/>
          </a:p>
        </p:txBody>
      </p:sp>
    </p:spTree>
    <p:extLst>
      <p:ext uri="{BB962C8B-B14F-4D97-AF65-F5344CB8AC3E}">
        <p14:creationId xmlns:p14="http://schemas.microsoft.com/office/powerpoint/2010/main" val="1661932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3F92E-D0A0-00ED-CED7-921CA22454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89E5E3-52C7-D6AF-C165-C285D43B80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E05517-8F3D-5943-5D51-1BB7C861A0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0F169-5375-3530-2229-86C664F2E7E8}"/>
              </a:ext>
            </a:extLst>
          </p:cNvPr>
          <p:cNvSpPr>
            <a:spLocks noGrp="1"/>
          </p:cNvSpPr>
          <p:nvPr>
            <p:ph type="dt" sz="half" idx="10"/>
          </p:nvPr>
        </p:nvSpPr>
        <p:spPr/>
        <p:txBody>
          <a:bodyPr/>
          <a:lstStyle/>
          <a:p>
            <a:fld id="{C533B95A-AB6F-4646-8007-72E90A635C5E}" type="datetimeFigureOut">
              <a:rPr lang="en-US" smtClean="0"/>
              <a:t>12/20/2024</a:t>
            </a:fld>
            <a:endParaRPr lang="en-US"/>
          </a:p>
        </p:txBody>
      </p:sp>
      <p:sp>
        <p:nvSpPr>
          <p:cNvPr id="6" name="Footer Placeholder 5">
            <a:extLst>
              <a:ext uri="{FF2B5EF4-FFF2-40B4-BE49-F238E27FC236}">
                <a16:creationId xmlns:a16="http://schemas.microsoft.com/office/drawing/2014/main" id="{3B3BE0B6-7BAB-9941-A184-9CCBEAEA7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5B6A65-CF40-E99C-FEA7-8C37799AE2A8}"/>
              </a:ext>
            </a:extLst>
          </p:cNvPr>
          <p:cNvSpPr>
            <a:spLocks noGrp="1"/>
          </p:cNvSpPr>
          <p:nvPr>
            <p:ph type="sldNum" sz="quarter" idx="12"/>
          </p:nvPr>
        </p:nvSpPr>
        <p:spPr/>
        <p:txBody>
          <a:bodyPr/>
          <a:lstStyle/>
          <a:p>
            <a:fld id="{2859675C-E49C-43DA-A62E-20402831D6E9}" type="slidenum">
              <a:rPr lang="en-US" smtClean="0"/>
              <a:t>‹#›</a:t>
            </a:fld>
            <a:endParaRPr lang="en-US"/>
          </a:p>
        </p:txBody>
      </p:sp>
    </p:spTree>
    <p:extLst>
      <p:ext uri="{BB962C8B-B14F-4D97-AF65-F5344CB8AC3E}">
        <p14:creationId xmlns:p14="http://schemas.microsoft.com/office/powerpoint/2010/main" val="324479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AA41-2F70-58D5-B8B0-96320B53EC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FABDC7-BC18-6A36-1EEA-51FCA2276E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44A7B2-6F75-E8C7-790F-0AE2B6B3E7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A6CD33-7EC1-A6B2-ED48-894C8794D8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77618E-6364-E95B-B0ED-A79BF70522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D24962-DAEC-4F05-B6A2-601E3CC49A6F}"/>
              </a:ext>
            </a:extLst>
          </p:cNvPr>
          <p:cNvSpPr>
            <a:spLocks noGrp="1"/>
          </p:cNvSpPr>
          <p:nvPr>
            <p:ph type="dt" sz="half" idx="10"/>
          </p:nvPr>
        </p:nvSpPr>
        <p:spPr/>
        <p:txBody>
          <a:bodyPr/>
          <a:lstStyle/>
          <a:p>
            <a:fld id="{C533B95A-AB6F-4646-8007-72E90A635C5E}" type="datetimeFigureOut">
              <a:rPr lang="en-US" smtClean="0"/>
              <a:t>12/20/2024</a:t>
            </a:fld>
            <a:endParaRPr lang="en-US"/>
          </a:p>
        </p:txBody>
      </p:sp>
      <p:sp>
        <p:nvSpPr>
          <p:cNvPr id="8" name="Footer Placeholder 7">
            <a:extLst>
              <a:ext uri="{FF2B5EF4-FFF2-40B4-BE49-F238E27FC236}">
                <a16:creationId xmlns:a16="http://schemas.microsoft.com/office/drawing/2014/main" id="{C5F0D961-26C5-D4BF-8198-629624501F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AA7AFD-B045-F2B5-3DAE-98D832DBBE72}"/>
              </a:ext>
            </a:extLst>
          </p:cNvPr>
          <p:cNvSpPr>
            <a:spLocks noGrp="1"/>
          </p:cNvSpPr>
          <p:nvPr>
            <p:ph type="sldNum" sz="quarter" idx="12"/>
          </p:nvPr>
        </p:nvSpPr>
        <p:spPr/>
        <p:txBody>
          <a:bodyPr/>
          <a:lstStyle/>
          <a:p>
            <a:fld id="{2859675C-E49C-43DA-A62E-20402831D6E9}" type="slidenum">
              <a:rPr lang="en-US" smtClean="0"/>
              <a:t>‹#›</a:t>
            </a:fld>
            <a:endParaRPr lang="en-US"/>
          </a:p>
        </p:txBody>
      </p:sp>
    </p:spTree>
    <p:extLst>
      <p:ext uri="{BB962C8B-B14F-4D97-AF65-F5344CB8AC3E}">
        <p14:creationId xmlns:p14="http://schemas.microsoft.com/office/powerpoint/2010/main" val="30270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7DE73-8F56-F416-BFCF-38FB367A3A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CEB060-5C0D-747D-BC66-CBE9588E115F}"/>
              </a:ext>
            </a:extLst>
          </p:cNvPr>
          <p:cNvSpPr>
            <a:spLocks noGrp="1"/>
          </p:cNvSpPr>
          <p:nvPr>
            <p:ph type="dt" sz="half" idx="10"/>
          </p:nvPr>
        </p:nvSpPr>
        <p:spPr/>
        <p:txBody>
          <a:bodyPr/>
          <a:lstStyle/>
          <a:p>
            <a:fld id="{C533B95A-AB6F-4646-8007-72E90A635C5E}" type="datetimeFigureOut">
              <a:rPr lang="en-US" smtClean="0"/>
              <a:t>12/20/2024</a:t>
            </a:fld>
            <a:endParaRPr lang="en-US"/>
          </a:p>
        </p:txBody>
      </p:sp>
      <p:sp>
        <p:nvSpPr>
          <p:cNvPr id="4" name="Footer Placeholder 3">
            <a:extLst>
              <a:ext uri="{FF2B5EF4-FFF2-40B4-BE49-F238E27FC236}">
                <a16:creationId xmlns:a16="http://schemas.microsoft.com/office/drawing/2014/main" id="{1F32EE9F-8C23-941D-649E-60DAA1E86B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3154A9-E3F1-9E4F-357E-82499217CAB0}"/>
              </a:ext>
            </a:extLst>
          </p:cNvPr>
          <p:cNvSpPr>
            <a:spLocks noGrp="1"/>
          </p:cNvSpPr>
          <p:nvPr>
            <p:ph type="sldNum" sz="quarter" idx="12"/>
          </p:nvPr>
        </p:nvSpPr>
        <p:spPr/>
        <p:txBody>
          <a:bodyPr/>
          <a:lstStyle/>
          <a:p>
            <a:fld id="{2859675C-E49C-43DA-A62E-20402831D6E9}" type="slidenum">
              <a:rPr lang="en-US" smtClean="0"/>
              <a:t>‹#›</a:t>
            </a:fld>
            <a:endParaRPr lang="en-US"/>
          </a:p>
        </p:txBody>
      </p:sp>
    </p:spTree>
    <p:extLst>
      <p:ext uri="{BB962C8B-B14F-4D97-AF65-F5344CB8AC3E}">
        <p14:creationId xmlns:p14="http://schemas.microsoft.com/office/powerpoint/2010/main" val="2250816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16B747-A23C-873E-BFA8-8DE13C811894}"/>
              </a:ext>
            </a:extLst>
          </p:cNvPr>
          <p:cNvSpPr>
            <a:spLocks noGrp="1"/>
          </p:cNvSpPr>
          <p:nvPr>
            <p:ph type="dt" sz="half" idx="10"/>
          </p:nvPr>
        </p:nvSpPr>
        <p:spPr/>
        <p:txBody>
          <a:bodyPr/>
          <a:lstStyle/>
          <a:p>
            <a:fld id="{C533B95A-AB6F-4646-8007-72E90A635C5E}" type="datetimeFigureOut">
              <a:rPr lang="en-US" smtClean="0"/>
              <a:t>12/20/2024</a:t>
            </a:fld>
            <a:endParaRPr lang="en-US"/>
          </a:p>
        </p:txBody>
      </p:sp>
      <p:sp>
        <p:nvSpPr>
          <p:cNvPr id="3" name="Footer Placeholder 2">
            <a:extLst>
              <a:ext uri="{FF2B5EF4-FFF2-40B4-BE49-F238E27FC236}">
                <a16:creationId xmlns:a16="http://schemas.microsoft.com/office/drawing/2014/main" id="{91985F3F-7D74-A3FE-6198-6E3F51912D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5376FA-9B0A-9848-8670-9607B90880A2}"/>
              </a:ext>
            </a:extLst>
          </p:cNvPr>
          <p:cNvSpPr>
            <a:spLocks noGrp="1"/>
          </p:cNvSpPr>
          <p:nvPr>
            <p:ph type="sldNum" sz="quarter" idx="12"/>
          </p:nvPr>
        </p:nvSpPr>
        <p:spPr/>
        <p:txBody>
          <a:bodyPr/>
          <a:lstStyle/>
          <a:p>
            <a:fld id="{2859675C-E49C-43DA-A62E-20402831D6E9}" type="slidenum">
              <a:rPr lang="en-US" smtClean="0"/>
              <a:t>‹#›</a:t>
            </a:fld>
            <a:endParaRPr lang="en-US"/>
          </a:p>
        </p:txBody>
      </p:sp>
    </p:spTree>
    <p:extLst>
      <p:ext uri="{BB962C8B-B14F-4D97-AF65-F5344CB8AC3E}">
        <p14:creationId xmlns:p14="http://schemas.microsoft.com/office/powerpoint/2010/main" val="852110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E398A-AD4B-D9B0-D75E-05EC5A0F93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168F1F-904B-798E-BAF7-CEE84705F6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8D4D84-DAAB-F7AD-1C1B-35F2E6C0EF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8EB140-9BF1-B28D-E272-B30C967DD1F5}"/>
              </a:ext>
            </a:extLst>
          </p:cNvPr>
          <p:cNvSpPr>
            <a:spLocks noGrp="1"/>
          </p:cNvSpPr>
          <p:nvPr>
            <p:ph type="dt" sz="half" idx="10"/>
          </p:nvPr>
        </p:nvSpPr>
        <p:spPr/>
        <p:txBody>
          <a:bodyPr/>
          <a:lstStyle/>
          <a:p>
            <a:fld id="{C533B95A-AB6F-4646-8007-72E90A635C5E}" type="datetimeFigureOut">
              <a:rPr lang="en-US" smtClean="0"/>
              <a:t>12/20/2024</a:t>
            </a:fld>
            <a:endParaRPr lang="en-US"/>
          </a:p>
        </p:txBody>
      </p:sp>
      <p:sp>
        <p:nvSpPr>
          <p:cNvPr id="6" name="Footer Placeholder 5">
            <a:extLst>
              <a:ext uri="{FF2B5EF4-FFF2-40B4-BE49-F238E27FC236}">
                <a16:creationId xmlns:a16="http://schemas.microsoft.com/office/drawing/2014/main" id="{B084B7AB-A913-326E-E232-683753941A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06207A-E743-03AF-915F-78DFEBC46C53}"/>
              </a:ext>
            </a:extLst>
          </p:cNvPr>
          <p:cNvSpPr>
            <a:spLocks noGrp="1"/>
          </p:cNvSpPr>
          <p:nvPr>
            <p:ph type="sldNum" sz="quarter" idx="12"/>
          </p:nvPr>
        </p:nvSpPr>
        <p:spPr/>
        <p:txBody>
          <a:bodyPr/>
          <a:lstStyle/>
          <a:p>
            <a:fld id="{2859675C-E49C-43DA-A62E-20402831D6E9}" type="slidenum">
              <a:rPr lang="en-US" smtClean="0"/>
              <a:t>‹#›</a:t>
            </a:fld>
            <a:endParaRPr lang="en-US"/>
          </a:p>
        </p:txBody>
      </p:sp>
    </p:spTree>
    <p:extLst>
      <p:ext uri="{BB962C8B-B14F-4D97-AF65-F5344CB8AC3E}">
        <p14:creationId xmlns:p14="http://schemas.microsoft.com/office/powerpoint/2010/main" val="2172808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96277-718A-BCF3-7A6B-D33FA97CC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E5609C-CDC0-1238-20AF-A49A89B771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3ABE8B-6479-96EC-13E2-428E74D6F0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584E79-7DE2-7A13-3A28-FE95F3FD9553}"/>
              </a:ext>
            </a:extLst>
          </p:cNvPr>
          <p:cNvSpPr>
            <a:spLocks noGrp="1"/>
          </p:cNvSpPr>
          <p:nvPr>
            <p:ph type="dt" sz="half" idx="10"/>
          </p:nvPr>
        </p:nvSpPr>
        <p:spPr/>
        <p:txBody>
          <a:bodyPr/>
          <a:lstStyle/>
          <a:p>
            <a:fld id="{C533B95A-AB6F-4646-8007-72E90A635C5E}" type="datetimeFigureOut">
              <a:rPr lang="en-US" smtClean="0"/>
              <a:t>12/20/2024</a:t>
            </a:fld>
            <a:endParaRPr lang="en-US"/>
          </a:p>
        </p:txBody>
      </p:sp>
      <p:sp>
        <p:nvSpPr>
          <p:cNvPr id="6" name="Footer Placeholder 5">
            <a:extLst>
              <a:ext uri="{FF2B5EF4-FFF2-40B4-BE49-F238E27FC236}">
                <a16:creationId xmlns:a16="http://schemas.microsoft.com/office/drawing/2014/main" id="{76CD8B5C-20D7-DE9B-F96D-84128646A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A321D2-A4E3-BDCC-FD2F-323B868BA88E}"/>
              </a:ext>
            </a:extLst>
          </p:cNvPr>
          <p:cNvSpPr>
            <a:spLocks noGrp="1"/>
          </p:cNvSpPr>
          <p:nvPr>
            <p:ph type="sldNum" sz="quarter" idx="12"/>
          </p:nvPr>
        </p:nvSpPr>
        <p:spPr/>
        <p:txBody>
          <a:bodyPr/>
          <a:lstStyle/>
          <a:p>
            <a:fld id="{2859675C-E49C-43DA-A62E-20402831D6E9}" type="slidenum">
              <a:rPr lang="en-US" smtClean="0"/>
              <a:t>‹#›</a:t>
            </a:fld>
            <a:endParaRPr lang="en-US"/>
          </a:p>
        </p:txBody>
      </p:sp>
    </p:spTree>
    <p:extLst>
      <p:ext uri="{BB962C8B-B14F-4D97-AF65-F5344CB8AC3E}">
        <p14:creationId xmlns:p14="http://schemas.microsoft.com/office/powerpoint/2010/main" val="3553290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DDB524-D5FD-E538-05CB-3326D755E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93273E-806C-B780-73D6-E7AD51B0DB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E0DF4-5CB8-6CE5-7EA3-235412C25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33B95A-AB6F-4646-8007-72E90A635C5E}" type="datetimeFigureOut">
              <a:rPr lang="en-US" smtClean="0"/>
              <a:t>12/20/2024</a:t>
            </a:fld>
            <a:endParaRPr lang="en-US"/>
          </a:p>
        </p:txBody>
      </p:sp>
      <p:sp>
        <p:nvSpPr>
          <p:cNvPr id="5" name="Footer Placeholder 4">
            <a:extLst>
              <a:ext uri="{FF2B5EF4-FFF2-40B4-BE49-F238E27FC236}">
                <a16:creationId xmlns:a16="http://schemas.microsoft.com/office/drawing/2014/main" id="{6C9FDDCC-7ECD-B9EA-330C-1D1954A260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238CD32-4CCD-64B0-D7A5-E1F5945CE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59675C-E49C-43DA-A62E-20402831D6E9}" type="slidenum">
              <a:rPr lang="en-US" smtClean="0"/>
              <a:t>‹#›</a:t>
            </a:fld>
            <a:endParaRPr lang="en-US"/>
          </a:p>
        </p:txBody>
      </p:sp>
    </p:spTree>
    <p:extLst>
      <p:ext uri="{BB962C8B-B14F-4D97-AF65-F5344CB8AC3E}">
        <p14:creationId xmlns:p14="http://schemas.microsoft.com/office/powerpoint/2010/main" val="1984083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png"/><Relationship Id="rId12" Type="http://schemas.microsoft.com/office/2007/relationships/diagramDrawing" Target="../diagrams/drawing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11" Type="http://schemas.openxmlformats.org/officeDocument/2006/relationships/diagramColors" Target="../diagrams/colors4.xml"/><Relationship Id="rId5" Type="http://schemas.openxmlformats.org/officeDocument/2006/relationships/image" Target="../media/image11.png"/><Relationship Id="rId10" Type="http://schemas.openxmlformats.org/officeDocument/2006/relationships/diagramQuickStyle" Target="../diagrams/quickStyle4.xml"/><Relationship Id="rId4" Type="http://schemas.openxmlformats.org/officeDocument/2006/relationships/notesSlide" Target="../notesSlides/notesSlide10.xml"/><Relationship Id="rId9"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g"/><Relationship Id="rId10" Type="http://schemas.openxmlformats.org/officeDocument/2006/relationships/image" Target="../media/image31.png"/><Relationship Id="rId4" Type="http://schemas.openxmlformats.org/officeDocument/2006/relationships/image" Target="../media/image25.jp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5.xml"/><Relationship Id="rId11" Type="http://schemas.openxmlformats.org/officeDocument/2006/relationships/image" Target="../media/image2.png"/><Relationship Id="rId5" Type="http://schemas.openxmlformats.org/officeDocument/2006/relationships/diagramData" Target="../diagrams/data5.xml"/><Relationship Id="rId10" Type="http://schemas.openxmlformats.org/officeDocument/2006/relationships/image" Target="../media/image37.png"/><Relationship Id="rId4" Type="http://schemas.openxmlformats.org/officeDocument/2006/relationships/notesSlide" Target="../notesSlides/notesSlide15.xml"/><Relationship Id="rId9" Type="http://schemas.microsoft.com/office/2007/relationships/diagramDrawing" Target="../diagrams/drawing5.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3.png"/><Relationship Id="rId7" Type="http://schemas.openxmlformats.org/officeDocument/2006/relationships/diagramColors" Target="../diagrams/colors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8.jp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39.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2.xml"/><Relationship Id="rId7" Type="http://schemas.openxmlformats.org/officeDocument/2006/relationships/diagramLayout" Target="../diagrams/layout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Data" Target="../diagrams/data8.xml"/><Relationship Id="rId11" Type="http://schemas.openxmlformats.org/officeDocument/2006/relationships/image" Target="../media/image2.png"/><Relationship Id="rId5" Type="http://schemas.openxmlformats.org/officeDocument/2006/relationships/image" Target="../media/image28.png"/><Relationship Id="rId10" Type="http://schemas.microsoft.com/office/2007/relationships/diagramDrawing" Target="../diagrams/drawing8.xml"/><Relationship Id="rId4" Type="http://schemas.openxmlformats.org/officeDocument/2006/relationships/notesSlide" Target="../notesSlides/notesSlide20.xml"/><Relationship Id="rId9" Type="http://schemas.openxmlformats.org/officeDocument/2006/relationships/diagramColors" Target="../diagrams/colors8.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47.jpg"/><Relationship Id="rId3" Type="http://schemas.openxmlformats.org/officeDocument/2006/relationships/slideLayout" Target="../slideLayouts/slideLayout2.xml"/><Relationship Id="rId7" Type="http://schemas.openxmlformats.org/officeDocument/2006/relationships/image" Target="../media/image41.png"/><Relationship Id="rId12" Type="http://schemas.openxmlformats.org/officeDocument/2006/relationships/image" Target="../media/image46.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mailto:lshaw@shg.org" TargetMode="External"/><Relationship Id="rId11" Type="http://schemas.openxmlformats.org/officeDocument/2006/relationships/image" Target="../media/image45.jpeg"/><Relationship Id="rId5" Type="http://schemas.openxmlformats.org/officeDocument/2006/relationships/image" Target="../media/image40.png"/><Relationship Id="rId15" Type="http://schemas.openxmlformats.org/officeDocument/2006/relationships/image" Target="../media/image2.png"/><Relationship Id="rId10" Type="http://schemas.openxmlformats.org/officeDocument/2006/relationships/image" Target="../media/image44.jpeg"/><Relationship Id="rId4" Type="http://schemas.openxmlformats.org/officeDocument/2006/relationships/notesSlide" Target="../notesSlides/notesSlide21.xml"/><Relationship Id="rId9" Type="http://schemas.openxmlformats.org/officeDocument/2006/relationships/image" Target="../media/image43.jpeg"/><Relationship Id="rId14" Type="http://schemas.openxmlformats.org/officeDocument/2006/relationships/image" Target="../media/image48.jpe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4.xml"/><Relationship Id="rId7" Type="http://schemas.openxmlformats.org/officeDocument/2006/relationships/image" Target="../media/image50.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9.png"/><Relationship Id="rId5" Type="http://schemas.openxmlformats.org/officeDocument/2006/relationships/hyperlink" Target="https://www.gshg.org/content/dam/gshg-redesign/documents/council-documents/safety-documents/SafetyActivityCheckpoints2022-2024.pdf" TargetMode="External"/><Relationship Id="rId4" Type="http://schemas.openxmlformats.org/officeDocument/2006/relationships/notesSlide" Target="../notesSlides/notesSlide22.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52.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2.xml"/><Relationship Id="rId4" Type="http://schemas.openxmlformats.org/officeDocument/2006/relationships/notesSlide" Target="../notesSlides/notesSlide3.xml"/><Relationship Id="rId9"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12"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11" Type="http://schemas.openxmlformats.org/officeDocument/2006/relationships/image" Target="../media/image6.png"/><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notesSlide" Target="../notesSlides/notesSlide6.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10CBF-A51D-1EE9-5E83-793B84B78981}"/>
              </a:ext>
            </a:extLst>
          </p:cNvPr>
          <p:cNvSpPr>
            <a:spLocks noGrp="1"/>
          </p:cNvSpPr>
          <p:nvPr>
            <p:ph type="ctrTitle"/>
          </p:nvPr>
        </p:nvSpPr>
        <p:spPr>
          <a:xfrm>
            <a:off x="446050" y="5809785"/>
            <a:ext cx="7382106" cy="613318"/>
          </a:xfrm>
        </p:spPr>
        <p:txBody>
          <a:bodyPr anchor="t">
            <a:normAutofit fontScale="90000"/>
          </a:bodyPr>
          <a:lstStyle/>
          <a:p>
            <a:endParaRPr lang="en-US" sz="4000" dirty="0">
              <a:solidFill>
                <a:srgbClr val="FFFFFF"/>
              </a:solidFill>
            </a:endParaRPr>
          </a:p>
        </p:txBody>
      </p:sp>
      <p:pic>
        <p:nvPicPr>
          <p:cNvPr id="7" name="Picture 6" descr="A sandwich with a bite taken out of it&#10;&#10;Description automatically generated">
            <a:extLst>
              <a:ext uri="{FF2B5EF4-FFF2-40B4-BE49-F238E27FC236}">
                <a16:creationId xmlns:a16="http://schemas.microsoft.com/office/drawing/2014/main" id="{6BA73928-389B-C34D-1BBE-6620773126A2}"/>
              </a:ext>
            </a:extLst>
          </p:cNvPr>
          <p:cNvPicPr>
            <a:picLocks noChangeAspect="1"/>
          </p:cNvPicPr>
          <p:nvPr/>
        </p:nvPicPr>
        <p:blipFill>
          <a:blip r:embed="rId5"/>
          <a:stretch>
            <a:fillRect/>
          </a:stretch>
        </p:blipFill>
        <p:spPr>
          <a:xfrm>
            <a:off x="1" y="0"/>
            <a:ext cx="12192000" cy="6858000"/>
          </a:xfrm>
          <a:prstGeom prst="rect">
            <a:avLst/>
          </a:prstGeom>
        </p:spPr>
      </p:pic>
      <p:sp>
        <p:nvSpPr>
          <p:cNvPr id="8" name="TextBox 7">
            <a:extLst>
              <a:ext uri="{FF2B5EF4-FFF2-40B4-BE49-F238E27FC236}">
                <a16:creationId xmlns:a16="http://schemas.microsoft.com/office/drawing/2014/main" id="{FE2BDCDA-42EB-29FD-4F2C-50521A3E1722}"/>
              </a:ext>
            </a:extLst>
          </p:cNvPr>
          <p:cNvSpPr txBox="1"/>
          <p:nvPr/>
        </p:nvSpPr>
        <p:spPr>
          <a:xfrm>
            <a:off x="1028700" y="5915024"/>
            <a:ext cx="3733800" cy="923330"/>
          </a:xfrm>
          <a:prstGeom prst="rect">
            <a:avLst/>
          </a:prstGeom>
          <a:noFill/>
        </p:spPr>
        <p:txBody>
          <a:bodyPr wrap="square" rtlCol="0">
            <a:spAutoFit/>
          </a:bodyPr>
          <a:lstStyle/>
          <a:p>
            <a:endParaRPr lang="en-US" sz="1800" dirty="0"/>
          </a:p>
          <a:p>
            <a:pPr algn="ctr"/>
            <a:r>
              <a:rPr lang="en-US" dirty="0">
                <a:latin typeface="Girl Scout Text Book" panose="02020003000000000000" pitchFamily="18" charset="0"/>
              </a:rPr>
              <a:t>Girl Scouts of Historic Georgia</a:t>
            </a:r>
            <a:br>
              <a:rPr lang="en-US" dirty="0">
                <a:latin typeface="Girl Scout Text Book" panose="02020003000000000000" pitchFamily="18" charset="0"/>
              </a:rPr>
            </a:br>
            <a:r>
              <a:rPr lang="en-US" dirty="0">
                <a:latin typeface="Girl Scout Text Book" panose="02020003000000000000" pitchFamily="18" charset="0"/>
              </a:rPr>
              <a:t> 2025 Cookie Program Training</a:t>
            </a:r>
          </a:p>
        </p:txBody>
      </p:sp>
      <p:pic>
        <p:nvPicPr>
          <p:cNvPr id="3" name="welcome">
            <a:hlinkClick r:id="" action="ppaction://media"/>
            <a:extLst>
              <a:ext uri="{FF2B5EF4-FFF2-40B4-BE49-F238E27FC236}">
                <a16:creationId xmlns:a16="http://schemas.microsoft.com/office/drawing/2014/main" id="{F2D764EA-2FE4-5792-FD49-2685E96DD8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39622" y="6151226"/>
            <a:ext cx="609600" cy="609600"/>
          </a:xfrm>
          <a:prstGeom prst="rect">
            <a:avLst/>
          </a:prstGeom>
        </p:spPr>
      </p:pic>
    </p:spTree>
    <p:extLst>
      <p:ext uri="{BB962C8B-B14F-4D97-AF65-F5344CB8AC3E}">
        <p14:creationId xmlns:p14="http://schemas.microsoft.com/office/powerpoint/2010/main" val="342804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nda bear in a forest&#10;&#10;Description automatically generated">
            <a:extLst>
              <a:ext uri="{FF2B5EF4-FFF2-40B4-BE49-F238E27FC236}">
                <a16:creationId xmlns:a16="http://schemas.microsoft.com/office/drawing/2014/main" id="{E75E47BC-35B2-8068-2916-AEC5E19B03B0}"/>
              </a:ext>
            </a:extLst>
          </p:cNvPr>
          <p:cNvPicPr>
            <a:picLocks noChangeAspect="1"/>
          </p:cNvPicPr>
          <p:nvPr/>
        </p:nvPicPr>
        <p:blipFill>
          <a:blip r:embed="rId5">
            <a:alphaModFix/>
            <a:extLst>
              <a:ext uri="{28A0092B-C50C-407E-A947-70E740481C1C}">
                <a14:useLocalDpi xmlns:a14="http://schemas.microsoft.com/office/drawing/2010/main" val="0"/>
              </a:ext>
            </a:extLst>
          </a:blip>
          <a:srcRect t="34082" b="320"/>
          <a:stretch/>
        </p:blipFill>
        <p:spPr>
          <a:xfrm>
            <a:off x="20" y="10"/>
            <a:ext cx="12191979" cy="6857990"/>
          </a:xfrm>
          <a:prstGeom prst="rect">
            <a:avLst/>
          </a:prstGeom>
        </p:spPr>
      </p:pic>
      <p:pic>
        <p:nvPicPr>
          <p:cNvPr id="2" name="mei lan dd">
            <a:hlinkClick r:id="" action="ppaction://media"/>
            <a:extLst>
              <a:ext uri="{FF2B5EF4-FFF2-40B4-BE49-F238E27FC236}">
                <a16:creationId xmlns:a16="http://schemas.microsoft.com/office/drawing/2014/main" id="{F1917088-011B-7BFA-3D86-0E679D6763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01390" y="6059905"/>
            <a:ext cx="609600" cy="609600"/>
          </a:xfrm>
          <a:prstGeom prst="rect">
            <a:avLst/>
          </a:prstGeom>
        </p:spPr>
      </p:pic>
    </p:spTree>
    <p:extLst>
      <p:ext uri="{BB962C8B-B14F-4D97-AF65-F5344CB8AC3E}">
        <p14:creationId xmlns:p14="http://schemas.microsoft.com/office/powerpoint/2010/main" val="231862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1504262-805D-D34C-18CC-3543F15276FE}"/>
              </a:ext>
            </a:extLst>
          </p:cNvPr>
          <p:cNvSpPr>
            <a:spLocks noGrp="1"/>
          </p:cNvSpPr>
          <p:nvPr>
            <p:ph type="title"/>
          </p:nvPr>
        </p:nvSpPr>
        <p:spPr>
          <a:xfrm>
            <a:off x="677636" y="609599"/>
            <a:ext cx="7055853" cy="1322888"/>
          </a:xfrm>
        </p:spPr>
        <p:txBody>
          <a:bodyPr>
            <a:normAutofit fontScale="90000"/>
          </a:bodyPr>
          <a:lstStyle/>
          <a:p>
            <a:r>
              <a:rPr lang="en-US" dirty="0">
                <a:latin typeface="Girl Scout Text Book" panose="02020003000000000000" pitchFamily="18" charset="0"/>
              </a:rPr>
              <a:t>5 Essential Skills learned through the Cookie Program</a:t>
            </a:r>
          </a:p>
        </p:txBody>
      </p:sp>
      <p:pic>
        <p:nvPicPr>
          <p:cNvPr id="6" name="Picture 5" descr="A pink flower with yellow dots&#10;&#10;Description automatically generated">
            <a:extLst>
              <a:ext uri="{FF2B5EF4-FFF2-40B4-BE49-F238E27FC236}">
                <a16:creationId xmlns:a16="http://schemas.microsoft.com/office/drawing/2014/main" id="{067CB5BA-94B3-2FE3-FF90-4C858BC156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8292" y="609599"/>
            <a:ext cx="1238659" cy="1183495"/>
          </a:xfrm>
          <a:prstGeom prst="rect">
            <a:avLst/>
          </a:prstGeom>
        </p:spPr>
      </p:pic>
      <p:pic>
        <p:nvPicPr>
          <p:cNvPr id="9" name="Picture 8" descr="A pink flower with yellow dots&#10;&#10;Description automatically generated">
            <a:extLst>
              <a:ext uri="{FF2B5EF4-FFF2-40B4-BE49-F238E27FC236}">
                <a16:creationId xmlns:a16="http://schemas.microsoft.com/office/drawing/2014/main" id="{4F2333D5-E8E2-C898-F188-170710B3FC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8292" y="2094572"/>
            <a:ext cx="1238659" cy="1183495"/>
          </a:xfrm>
          <a:prstGeom prst="rect">
            <a:avLst/>
          </a:prstGeom>
        </p:spPr>
      </p:pic>
      <p:pic>
        <p:nvPicPr>
          <p:cNvPr id="8" name="Picture 7" descr="A qr code with a pink circle&#10;&#10;Description automatically generated">
            <a:extLst>
              <a:ext uri="{FF2B5EF4-FFF2-40B4-BE49-F238E27FC236}">
                <a16:creationId xmlns:a16="http://schemas.microsoft.com/office/drawing/2014/main" id="{8BB61B6A-86A1-9A8B-5C61-0508F8E3CD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3370" y="3583768"/>
            <a:ext cx="1708503" cy="1183495"/>
          </a:xfrm>
          <a:prstGeom prst="rect">
            <a:avLst/>
          </a:prstGeom>
        </p:spPr>
      </p:pic>
      <p:pic>
        <p:nvPicPr>
          <p:cNvPr id="4" name="Picture 3" descr="A close-up of a logo&#10;&#10;Description automatically generated">
            <a:extLst>
              <a:ext uri="{FF2B5EF4-FFF2-40B4-BE49-F238E27FC236}">
                <a16:creationId xmlns:a16="http://schemas.microsoft.com/office/drawing/2014/main" id="{0134D645-F847-40C2-E9F6-29A38592B6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4368" y="5436643"/>
            <a:ext cx="2606508" cy="456138"/>
          </a:xfrm>
          <a:prstGeom prst="rect">
            <a:avLst/>
          </a:prstGeom>
        </p:spPr>
      </p:pic>
      <p:graphicFrame>
        <p:nvGraphicFramePr>
          <p:cNvPr id="14" name="Content Placeholder 2">
            <a:extLst>
              <a:ext uri="{FF2B5EF4-FFF2-40B4-BE49-F238E27FC236}">
                <a16:creationId xmlns:a16="http://schemas.microsoft.com/office/drawing/2014/main" id="{DB5F1EAC-0ED3-17D1-5A9A-40C476905870}"/>
              </a:ext>
            </a:extLst>
          </p:cNvPr>
          <p:cNvGraphicFramePr>
            <a:graphicFrameLocks noGrp="1"/>
          </p:cNvGraphicFramePr>
          <p:nvPr>
            <p:ph idx="1"/>
            <p:extLst>
              <p:ext uri="{D42A27DB-BD31-4B8C-83A1-F6EECF244321}">
                <p14:modId xmlns:p14="http://schemas.microsoft.com/office/powerpoint/2010/main" val="2063062316"/>
              </p:ext>
            </p:extLst>
          </p:nvPr>
        </p:nvGraphicFramePr>
        <p:xfrm>
          <a:off x="1137034" y="2194101"/>
          <a:ext cx="6433805" cy="39085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5 skills dd">
            <a:hlinkClick r:id="" action="ppaction://media"/>
            <a:extLst>
              <a:ext uri="{FF2B5EF4-FFF2-40B4-BE49-F238E27FC236}">
                <a16:creationId xmlns:a16="http://schemas.microsoft.com/office/drawing/2014/main" id="{D963FFEF-EC0A-D209-0811-DFE987B6186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31393" y="6146802"/>
            <a:ext cx="609600" cy="609600"/>
          </a:xfrm>
          <a:prstGeom prst="rect">
            <a:avLst/>
          </a:prstGeom>
        </p:spPr>
      </p:pic>
    </p:spTree>
    <p:extLst>
      <p:ext uri="{BB962C8B-B14F-4D97-AF65-F5344CB8AC3E}">
        <p14:creationId xmlns:p14="http://schemas.microsoft.com/office/powerpoint/2010/main" val="131377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C99A8-8BBA-DED2-063B-045B60E22A7D}"/>
              </a:ext>
            </a:extLst>
          </p:cNvPr>
          <p:cNvSpPr>
            <a:spLocks noGrp="1"/>
          </p:cNvSpPr>
          <p:nvPr>
            <p:ph type="title"/>
          </p:nvPr>
        </p:nvSpPr>
        <p:spPr>
          <a:xfrm>
            <a:off x="1" y="228601"/>
            <a:ext cx="5077837" cy="1047750"/>
          </a:xfrm>
        </p:spPr>
        <p:txBody>
          <a:bodyPr>
            <a:normAutofit fontScale="90000"/>
          </a:bodyPr>
          <a:lstStyle/>
          <a:p>
            <a:pPr algn="ctr"/>
            <a:r>
              <a:rPr lang="en-US" sz="3600" dirty="0">
                <a:latin typeface="Girl Scout Text Book" panose="02020003000000000000" pitchFamily="18" charset="0"/>
              </a:rPr>
              <a:t>2025 Reward </a:t>
            </a:r>
            <a:br>
              <a:rPr lang="en-US" sz="3600" dirty="0">
                <a:latin typeface="Girl Scout Text Book" panose="02020003000000000000" pitchFamily="18" charset="0"/>
              </a:rPr>
            </a:br>
            <a:r>
              <a:rPr lang="en-US" sz="3600" dirty="0">
                <a:latin typeface="Girl Scout Text Book" panose="02020003000000000000" pitchFamily="18" charset="0"/>
              </a:rPr>
              <a:t>Selections</a:t>
            </a:r>
          </a:p>
        </p:txBody>
      </p:sp>
      <p:pic>
        <p:nvPicPr>
          <p:cNvPr id="13" name="Picture 12" descr="A group of tags with text&#10;&#10;Description automatically generated">
            <a:extLst>
              <a:ext uri="{FF2B5EF4-FFF2-40B4-BE49-F238E27FC236}">
                <a16:creationId xmlns:a16="http://schemas.microsoft.com/office/drawing/2014/main" id="{A3C70993-EF26-FE90-2F0B-C84BB6670F13}"/>
              </a:ext>
            </a:extLst>
          </p:cNvPr>
          <p:cNvPicPr>
            <a:picLocks noChangeAspect="1"/>
          </p:cNvPicPr>
          <p:nvPr/>
        </p:nvPicPr>
        <p:blipFill>
          <a:blip r:embed="rId3">
            <a:extLst>
              <a:ext uri="{28A0092B-C50C-407E-A947-70E740481C1C}">
                <a14:useLocalDpi xmlns:a14="http://schemas.microsoft.com/office/drawing/2010/main" val="0"/>
              </a:ext>
            </a:extLst>
          </a:blip>
          <a:srcRect l="34891" t="15532" r="30291" b="17762"/>
          <a:stretch/>
        </p:blipFill>
        <p:spPr>
          <a:xfrm>
            <a:off x="7274497" y="59345"/>
            <a:ext cx="2755216" cy="6831163"/>
          </a:xfrm>
          <a:prstGeom prst="rect">
            <a:avLst/>
          </a:prstGeom>
        </p:spPr>
      </p:pic>
      <p:pic>
        <p:nvPicPr>
          <p:cNvPr id="15" name="Picture 14" descr="A screenshot of a menu&#10;&#10;Description automatically generated">
            <a:extLst>
              <a:ext uri="{FF2B5EF4-FFF2-40B4-BE49-F238E27FC236}">
                <a16:creationId xmlns:a16="http://schemas.microsoft.com/office/drawing/2014/main" id="{59DB323B-83A8-4819-6E7E-E1359CAF2D67}"/>
              </a:ext>
            </a:extLst>
          </p:cNvPr>
          <p:cNvPicPr>
            <a:picLocks noChangeAspect="1"/>
          </p:cNvPicPr>
          <p:nvPr/>
        </p:nvPicPr>
        <p:blipFill>
          <a:blip r:embed="rId4">
            <a:extLst>
              <a:ext uri="{28A0092B-C50C-407E-A947-70E740481C1C}">
                <a14:useLocalDpi xmlns:a14="http://schemas.microsoft.com/office/drawing/2010/main" val="0"/>
              </a:ext>
            </a:extLst>
          </a:blip>
          <a:srcRect l="57355" t="17081" r="10139" b="12765"/>
          <a:stretch/>
        </p:blipFill>
        <p:spPr>
          <a:xfrm>
            <a:off x="4647878" y="45778"/>
            <a:ext cx="2445761" cy="6831163"/>
          </a:xfrm>
          <a:prstGeom prst="rect">
            <a:avLst/>
          </a:prstGeom>
        </p:spPr>
      </p:pic>
      <p:pic>
        <p:nvPicPr>
          <p:cNvPr id="17" name="Picture 16" descr="A group of pandas on a white background&#10;&#10;Description automatically generated">
            <a:extLst>
              <a:ext uri="{FF2B5EF4-FFF2-40B4-BE49-F238E27FC236}">
                <a16:creationId xmlns:a16="http://schemas.microsoft.com/office/drawing/2014/main" id="{7C93909D-7AED-DBC0-99EB-B0348BAA8DA6}"/>
              </a:ext>
            </a:extLst>
          </p:cNvPr>
          <p:cNvPicPr>
            <a:picLocks noChangeAspect="1"/>
          </p:cNvPicPr>
          <p:nvPr/>
        </p:nvPicPr>
        <p:blipFill>
          <a:blip r:embed="rId5">
            <a:extLst>
              <a:ext uri="{28A0092B-C50C-407E-A947-70E740481C1C}">
                <a14:useLocalDpi xmlns:a14="http://schemas.microsoft.com/office/drawing/2010/main" val="0"/>
              </a:ext>
            </a:extLst>
          </a:blip>
          <a:srcRect l="24548" t="25516" r="23367" b="31142"/>
          <a:stretch/>
        </p:blipFill>
        <p:spPr>
          <a:xfrm>
            <a:off x="739332" y="1176937"/>
            <a:ext cx="3646559" cy="3926982"/>
          </a:xfrm>
          <a:prstGeom prst="rect">
            <a:avLst/>
          </a:prstGeom>
        </p:spPr>
      </p:pic>
      <p:pic>
        <p:nvPicPr>
          <p:cNvPr id="25" name="Picture 24" descr="A green plant with leaves&#10;&#10;Description automatically generated">
            <a:extLst>
              <a:ext uri="{FF2B5EF4-FFF2-40B4-BE49-F238E27FC236}">
                <a16:creationId xmlns:a16="http://schemas.microsoft.com/office/drawing/2014/main" id="{F05DF238-BCE4-37B5-8C10-8CB9FEBBE0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0220" y="1150535"/>
            <a:ext cx="2049026" cy="5681063"/>
          </a:xfrm>
          <a:prstGeom prst="rect">
            <a:avLst/>
          </a:prstGeom>
        </p:spPr>
      </p:pic>
      <p:pic>
        <p:nvPicPr>
          <p:cNvPr id="29" name="Picture 28" descr="A butterfly with orange wings&#10;&#10;Description automatically generated">
            <a:extLst>
              <a:ext uri="{FF2B5EF4-FFF2-40B4-BE49-F238E27FC236}">
                <a16:creationId xmlns:a16="http://schemas.microsoft.com/office/drawing/2014/main" id="{41FE4C52-5D8F-9ED2-1724-7537F4AA35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335" y="503328"/>
            <a:ext cx="697993" cy="673609"/>
          </a:xfrm>
          <a:prstGeom prst="rect">
            <a:avLst/>
          </a:prstGeom>
        </p:spPr>
      </p:pic>
      <p:pic>
        <p:nvPicPr>
          <p:cNvPr id="31" name="Picture 30" descr="A butterfly with orange and grey wings&#10;&#10;Description automatically generated">
            <a:extLst>
              <a:ext uri="{FF2B5EF4-FFF2-40B4-BE49-F238E27FC236}">
                <a16:creationId xmlns:a16="http://schemas.microsoft.com/office/drawing/2014/main" id="{C96E4B7F-C778-0CCE-BBCA-0241E0A064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6426" y="392811"/>
            <a:ext cx="1085090" cy="719329"/>
          </a:xfrm>
          <a:prstGeom prst="rect">
            <a:avLst/>
          </a:prstGeom>
        </p:spPr>
      </p:pic>
      <p:pic>
        <p:nvPicPr>
          <p:cNvPr id="39" name="Picture 38" descr="A group of flowers with leaves&#10;&#10;Description automatically generated">
            <a:extLst>
              <a:ext uri="{FF2B5EF4-FFF2-40B4-BE49-F238E27FC236}">
                <a16:creationId xmlns:a16="http://schemas.microsoft.com/office/drawing/2014/main" id="{743DB6A7-57EC-9B88-0D38-281305DEA9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3948" y="5130320"/>
            <a:ext cx="1759455" cy="1760188"/>
          </a:xfrm>
          <a:prstGeom prst="rect">
            <a:avLst/>
          </a:prstGeom>
        </p:spPr>
      </p:pic>
      <p:pic>
        <p:nvPicPr>
          <p:cNvPr id="41" name="Picture 40" descr="A group of flowers with leaves&#10;&#10;Description automatically generated">
            <a:extLst>
              <a:ext uri="{FF2B5EF4-FFF2-40B4-BE49-F238E27FC236}">
                <a16:creationId xmlns:a16="http://schemas.microsoft.com/office/drawing/2014/main" id="{6E5304CA-A6F0-EB63-8000-EC8A437349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586" y="5117486"/>
            <a:ext cx="1759455" cy="1759455"/>
          </a:xfrm>
          <a:prstGeom prst="rect">
            <a:avLst/>
          </a:prstGeom>
        </p:spPr>
      </p:pic>
      <p:pic>
        <p:nvPicPr>
          <p:cNvPr id="44" name="Picture 43" descr="A group of flowers with leaves&#10;&#10;Description automatically generated">
            <a:extLst>
              <a:ext uri="{FF2B5EF4-FFF2-40B4-BE49-F238E27FC236}">
                <a16:creationId xmlns:a16="http://schemas.microsoft.com/office/drawing/2014/main" id="{6C9F0159-1B67-FE55-18BC-BFB50B2BC3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9025" y="5103919"/>
            <a:ext cx="1759455" cy="1759455"/>
          </a:xfrm>
          <a:prstGeom prst="rect">
            <a:avLst/>
          </a:prstGeom>
        </p:spPr>
      </p:pic>
      <p:pic>
        <p:nvPicPr>
          <p:cNvPr id="46" name="Picture 45" descr="A stack of stones with flowers&#10;&#10;Description automatically generated">
            <a:extLst>
              <a:ext uri="{FF2B5EF4-FFF2-40B4-BE49-F238E27FC236}">
                <a16:creationId xmlns:a16="http://schemas.microsoft.com/office/drawing/2014/main" id="{5CAA29FA-1A4C-7620-A13F-37BF61E4BD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48114" y="4878685"/>
            <a:ext cx="1773940" cy="1952913"/>
          </a:xfrm>
          <a:prstGeom prst="rect">
            <a:avLst/>
          </a:prstGeom>
        </p:spPr>
      </p:pic>
      <p:pic>
        <p:nvPicPr>
          <p:cNvPr id="48" name="Picture 47" descr="A butterfly with orange wings&#10;&#10;Description automatically generated">
            <a:extLst>
              <a:ext uri="{FF2B5EF4-FFF2-40B4-BE49-F238E27FC236}">
                <a16:creationId xmlns:a16="http://schemas.microsoft.com/office/drawing/2014/main" id="{BE42346F-29D8-1D02-7481-7849F14670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9456" y="1551078"/>
            <a:ext cx="697993" cy="673609"/>
          </a:xfrm>
          <a:prstGeom prst="rect">
            <a:avLst/>
          </a:prstGeom>
        </p:spPr>
      </p:pic>
    </p:spTree>
    <p:extLst>
      <p:ext uri="{BB962C8B-B14F-4D97-AF65-F5344CB8AC3E}">
        <p14:creationId xmlns:p14="http://schemas.microsoft.com/office/powerpoint/2010/main" val="581444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158F2-10DC-5155-35E9-ACBA533CCC3E}"/>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9FDACBE-9904-3C00-AC49-56051B8F6942}"/>
              </a:ext>
            </a:extLst>
          </p:cNvPr>
          <p:cNvSpPr>
            <a:spLocks noGrp="1"/>
          </p:cNvSpPr>
          <p:nvPr>
            <p:ph idx="1"/>
          </p:nvPr>
        </p:nvSpPr>
        <p:spPr>
          <a:xfrm>
            <a:off x="-1" y="1395664"/>
            <a:ext cx="6265069" cy="5462336"/>
          </a:xfrm>
        </p:spPr>
        <p:txBody>
          <a:bodyPr>
            <a:normAutofit fontScale="62500" lnSpcReduction="20000"/>
          </a:bodyPr>
          <a:lstStyle/>
          <a:p>
            <a:pPr marL="457200" indent="-457200">
              <a:lnSpc>
                <a:spcPct val="120000"/>
              </a:lnSpc>
              <a:buFont typeface="Arial" panose="020B0604020202020204" pitchFamily="34" charset="0"/>
              <a:buChar char="•"/>
            </a:pPr>
            <a:r>
              <a:rPr lang="en-US" sz="2900" b="0" dirty="0">
                <a:latin typeface="Girl Scout Text Book" panose="02020003000000000000" pitchFamily="18" charset="0"/>
                <a:ea typeface="Open Sans"/>
                <a:cs typeface="Open Sans"/>
              </a:rPr>
              <a:t>All </a:t>
            </a:r>
            <a:r>
              <a:rPr lang="en-US" sz="2900" b="0" i="0" u="none" strike="noStrike" baseline="0" dirty="0">
                <a:latin typeface="Girl Scout Text Book" panose="02020003000000000000" pitchFamily="18" charset="0"/>
                <a:ea typeface="Open Sans"/>
                <a:cs typeface="Open Sans"/>
              </a:rPr>
              <a:t>Final Rewards above the 1200+ package level are considered Extreme Team Rewards. This level is NOT cumulative</a:t>
            </a:r>
            <a:r>
              <a:rPr lang="en-US" sz="2900" b="0" dirty="0">
                <a:latin typeface="Girl Scout Text Book" panose="02020003000000000000" pitchFamily="18" charset="0"/>
                <a:ea typeface="Open Sans"/>
                <a:cs typeface="Open Sans"/>
              </a:rPr>
              <a:t>.</a:t>
            </a:r>
            <a:endParaRPr lang="en-US" sz="2900" b="0" i="0" u="none" strike="noStrike" baseline="0" dirty="0">
              <a:latin typeface="Girl Scout Text Book" panose="02020003000000000000" pitchFamily="18" charset="0"/>
            </a:endParaRPr>
          </a:p>
          <a:p>
            <a:pPr marL="457200" indent="-457200">
              <a:lnSpc>
                <a:spcPct val="120000"/>
              </a:lnSpc>
              <a:buFont typeface="Arial" panose="020B0604020202020204" pitchFamily="34" charset="0"/>
              <a:buChar char="•"/>
            </a:pPr>
            <a:r>
              <a:rPr lang="en-US" sz="2900" b="0" dirty="0">
                <a:latin typeface="Girl Scout Text Book" panose="02020003000000000000" pitchFamily="18" charset="0"/>
                <a:ea typeface="Open Sans"/>
                <a:cs typeface="Open Sans"/>
              </a:rPr>
              <a:t>At </a:t>
            </a:r>
            <a:r>
              <a:rPr lang="en-US" sz="2900" b="0" i="0" u="none" strike="noStrike" baseline="0" dirty="0">
                <a:latin typeface="Girl Scout Text Book" panose="02020003000000000000" pitchFamily="18" charset="0"/>
                <a:ea typeface="Open Sans"/>
                <a:cs typeface="Open Sans"/>
              </a:rPr>
              <a:t>the 3000+ package level</a:t>
            </a:r>
            <a:r>
              <a:rPr lang="en-US" sz="2900" b="0" dirty="0">
                <a:latin typeface="Girl Scout Text Book" panose="02020003000000000000" pitchFamily="18" charset="0"/>
                <a:ea typeface="Open Sans"/>
                <a:cs typeface="Open Sans"/>
              </a:rPr>
              <a:t> </a:t>
            </a:r>
            <a:r>
              <a:rPr lang="en-US" sz="2900" b="0" i="0" u="none" strike="noStrike" baseline="0" dirty="0">
                <a:latin typeface="Girl Scout Text Book" panose="02020003000000000000" pitchFamily="18" charset="0"/>
                <a:ea typeface="Open Sans"/>
                <a:cs typeface="Open Sans"/>
              </a:rPr>
              <a:t> Girls </a:t>
            </a:r>
            <a:r>
              <a:rPr lang="en-US" sz="2900" dirty="0">
                <a:latin typeface="Girl Scout Text Book" panose="02020003000000000000" pitchFamily="18" charset="0"/>
                <a:ea typeface="Open Sans"/>
                <a:cs typeface="Open Sans"/>
              </a:rPr>
              <a:t>can choose the Electric Scooter or the Georgia Aquarium Girl Scout Experience. </a:t>
            </a:r>
            <a:r>
              <a:rPr lang="en-US" sz="2900" b="0" i="0" u="none" strike="noStrike" baseline="0" dirty="0">
                <a:latin typeface="Girl Scout Text Book" panose="02020003000000000000" pitchFamily="18" charset="0"/>
                <a:ea typeface="Open Sans"/>
                <a:cs typeface="Open Sans"/>
              </a:rPr>
              <a:t>Girls Brownie level and above will have the option to sleepover at the Georgia Aquarium. </a:t>
            </a:r>
            <a:r>
              <a:rPr lang="en-US" sz="2900" b="0" dirty="0">
                <a:latin typeface="Girl Scout Text Book" panose="02020003000000000000" pitchFamily="18" charset="0"/>
                <a:ea typeface="Open Sans"/>
                <a:cs typeface="Open Sans"/>
              </a:rPr>
              <a:t> </a:t>
            </a:r>
          </a:p>
          <a:p>
            <a:pPr marL="457200" indent="-457200">
              <a:lnSpc>
                <a:spcPct val="120000"/>
              </a:lnSpc>
              <a:buFont typeface="Arial" panose="020B0604020202020204" pitchFamily="34" charset="0"/>
              <a:buChar char="•"/>
            </a:pPr>
            <a:r>
              <a:rPr lang="en-US" sz="2900" b="0" dirty="0">
                <a:latin typeface="Girl Scout Text Book" panose="02020003000000000000" pitchFamily="18" charset="0"/>
                <a:ea typeface="Open Sans"/>
                <a:cs typeface="Open Sans"/>
              </a:rPr>
              <a:t>The 2025 Savannah Girl Scout Experience is space limited to 10 girls (top sellers get first choice) who reach the 5000+ package level.  </a:t>
            </a:r>
            <a:endParaRPr lang="en-US" sz="2900" b="0" dirty="0">
              <a:latin typeface="Girl Scout Text Book" panose="02020003000000000000" pitchFamily="18" charset="0"/>
            </a:endParaRPr>
          </a:p>
          <a:p>
            <a:pPr marL="457200" indent="-457200">
              <a:lnSpc>
                <a:spcPct val="120000"/>
              </a:lnSpc>
            </a:pPr>
            <a:r>
              <a:rPr lang="en-US" sz="2900" b="0" i="0" u="none" strike="noStrike" baseline="0" dirty="0">
                <a:latin typeface="Girl Scout Text Book" panose="02020003000000000000" pitchFamily="18" charset="0"/>
                <a:ea typeface="Open Sans"/>
                <a:cs typeface="Open Sans"/>
              </a:rPr>
              <a:t>Extreme Team Rewards are submitted via Jotform by the Girl Scout's parent/caregiver and/or Troop Leader </a:t>
            </a:r>
            <a:r>
              <a:rPr lang="en-US" sz="2900" dirty="0">
                <a:latin typeface="Girl Scout Text Book" panose="02020003000000000000" pitchFamily="18" charset="0"/>
                <a:ea typeface="Open Sans"/>
                <a:cs typeface="Open Sans"/>
              </a:rPr>
              <a:t>by 11:59 p.m. on </a:t>
            </a:r>
            <a:r>
              <a:rPr lang="en-US" sz="2900" b="0" i="0" u="none" strike="noStrike" baseline="0" dirty="0">
                <a:latin typeface="Girl Scout Text Book" panose="02020003000000000000" pitchFamily="18" charset="0"/>
                <a:ea typeface="Open Sans"/>
                <a:cs typeface="Open Sans"/>
              </a:rPr>
              <a:t>March 11, 2025. </a:t>
            </a:r>
          </a:p>
          <a:p>
            <a:pPr marL="457200" indent="-457200">
              <a:lnSpc>
                <a:spcPct val="120000"/>
              </a:lnSpc>
              <a:buFont typeface="Arial" panose="020B0604020202020204" pitchFamily="34" charset="0"/>
              <a:buChar char="•"/>
            </a:pPr>
            <a:r>
              <a:rPr lang="en-US" sz="2900" b="0" i="0" u="none" strike="noStrike" baseline="0" dirty="0">
                <a:latin typeface="Girl Scout Text Book" panose="02020003000000000000" pitchFamily="18" charset="0"/>
                <a:ea typeface="Open Sans"/>
                <a:cs typeface="Open Sans"/>
              </a:rPr>
              <a:t>The Final Rewards must be submitted in eBudde </a:t>
            </a:r>
            <a:r>
              <a:rPr lang="en-US" sz="2900" dirty="0">
                <a:latin typeface="Girl Scout Text Book" panose="02020003000000000000" pitchFamily="18" charset="0"/>
                <a:ea typeface="Open Sans"/>
                <a:cs typeface="Open Sans"/>
              </a:rPr>
              <a:t>by 11:59 p.m. on </a:t>
            </a:r>
            <a:r>
              <a:rPr lang="en-US" sz="2900" b="0" i="0" u="none" strike="noStrike" baseline="0" dirty="0">
                <a:latin typeface="Girl Scout Text Book" panose="02020003000000000000" pitchFamily="18" charset="0"/>
                <a:ea typeface="Open Sans"/>
                <a:cs typeface="Open Sans"/>
              </a:rPr>
              <a:t>March 11, 2025.</a:t>
            </a:r>
            <a:endParaRPr lang="en-US" sz="2900" dirty="0">
              <a:latin typeface="Girl Scout Text Book" panose="02020003000000000000" pitchFamily="18" charset="0"/>
              <a:ea typeface="Open Sans"/>
              <a:cs typeface="Open Sans"/>
            </a:endParaRPr>
          </a:p>
          <a:p>
            <a:pPr marL="0" indent="0">
              <a:buNone/>
            </a:pPr>
            <a:endParaRPr lang="en-US" sz="2000" dirty="0"/>
          </a:p>
        </p:txBody>
      </p:sp>
      <p:sp>
        <p:nvSpPr>
          <p:cNvPr id="6" name="TextBox 5">
            <a:extLst>
              <a:ext uri="{FF2B5EF4-FFF2-40B4-BE49-F238E27FC236}">
                <a16:creationId xmlns:a16="http://schemas.microsoft.com/office/drawing/2014/main" id="{A6444104-4D4D-C5BE-59AB-2B773E56B3C7}"/>
              </a:ext>
            </a:extLst>
          </p:cNvPr>
          <p:cNvSpPr txBox="1"/>
          <p:nvPr/>
        </p:nvSpPr>
        <p:spPr>
          <a:xfrm>
            <a:off x="156412" y="213891"/>
            <a:ext cx="4499810" cy="830997"/>
          </a:xfrm>
          <a:prstGeom prst="rect">
            <a:avLst/>
          </a:prstGeom>
          <a:noFill/>
        </p:spPr>
        <p:txBody>
          <a:bodyPr wrap="square" rtlCol="0">
            <a:spAutoFit/>
          </a:bodyPr>
          <a:lstStyle/>
          <a:p>
            <a:r>
              <a:rPr lang="en-US" sz="2400">
                <a:latin typeface="Girl Scout Text Book" panose="02020003000000000000" pitchFamily="18" charset="0"/>
              </a:rPr>
              <a:t>New 2025 Cookie Program</a:t>
            </a:r>
          </a:p>
          <a:p>
            <a:r>
              <a:rPr lang="en-US" sz="2400">
                <a:latin typeface="Girl Scout Text Book" panose="02020003000000000000" pitchFamily="18" charset="0"/>
              </a:rPr>
              <a:t> Extreme Team Rewards </a:t>
            </a:r>
            <a:endParaRPr lang="en-US" sz="2400" dirty="0">
              <a:latin typeface="Girl Scout Text Book" panose="02020003000000000000" pitchFamily="18" charset="0"/>
            </a:endParaRPr>
          </a:p>
        </p:txBody>
      </p:sp>
      <p:pic>
        <p:nvPicPr>
          <p:cNvPr id="3" name="Picture 2" descr="A poster with a variety of items&#10;&#10;Description automatically generated with medium confidence">
            <a:extLst>
              <a:ext uri="{FF2B5EF4-FFF2-40B4-BE49-F238E27FC236}">
                <a16:creationId xmlns:a16="http://schemas.microsoft.com/office/drawing/2014/main" id="{92D769DA-A84C-6B86-72C5-BD71DA8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5068" y="0"/>
            <a:ext cx="5315301" cy="6885730"/>
          </a:xfrm>
          <a:prstGeom prst="rect">
            <a:avLst/>
          </a:prstGeom>
        </p:spPr>
      </p:pic>
      <p:pic>
        <p:nvPicPr>
          <p:cNvPr id="2" name="extreme team">
            <a:hlinkClick r:id="" action="ppaction://media"/>
            <a:extLst>
              <a:ext uri="{FF2B5EF4-FFF2-40B4-BE49-F238E27FC236}">
                <a16:creationId xmlns:a16="http://schemas.microsoft.com/office/drawing/2014/main" id="{A119791C-D0F0-9865-794E-EDC70E6AAA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83946" y="6248400"/>
            <a:ext cx="609600" cy="609600"/>
          </a:xfrm>
          <a:prstGeom prst="rect">
            <a:avLst/>
          </a:prstGeom>
        </p:spPr>
      </p:pic>
    </p:spTree>
    <p:extLst>
      <p:ext uri="{BB962C8B-B14F-4D97-AF65-F5344CB8AC3E}">
        <p14:creationId xmlns:p14="http://schemas.microsoft.com/office/powerpoint/2010/main" val="167891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8E3BB-4677-11D6-8298-D6F7021B09EE}"/>
              </a:ext>
            </a:extLst>
          </p:cNvPr>
          <p:cNvSpPr>
            <a:spLocks noGrp="1"/>
          </p:cNvSpPr>
          <p:nvPr>
            <p:ph type="title"/>
          </p:nvPr>
        </p:nvSpPr>
        <p:spPr/>
        <p:txBody>
          <a:bodyPr/>
          <a:lstStyle/>
          <a:p>
            <a:r>
              <a:rPr lang="en-US" dirty="0">
                <a:latin typeface="Girl Scout Text Book" panose="02020003000000000000" pitchFamily="18" charset="0"/>
              </a:rPr>
              <a:t>Program Credits</a:t>
            </a:r>
          </a:p>
        </p:txBody>
      </p:sp>
      <p:pic>
        <p:nvPicPr>
          <p:cNvPr id="6" name="Content Placeholder 5" descr="A panda bear on a branch with butterflies&#10;&#10;Description automatically generated">
            <a:extLst>
              <a:ext uri="{FF2B5EF4-FFF2-40B4-BE49-F238E27FC236}">
                <a16:creationId xmlns:a16="http://schemas.microsoft.com/office/drawing/2014/main" id="{14262609-E3E7-A768-C7D5-F7FD30777C49}"/>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981959" y="2843051"/>
            <a:ext cx="2894082" cy="2316485"/>
          </a:xfrm>
        </p:spPr>
      </p:pic>
      <p:pic>
        <p:nvPicPr>
          <p:cNvPr id="18" name="Content Placeholder 17" descr="A screenshot of a computer screen&#10;&#10;Description automatically generated">
            <a:extLst>
              <a:ext uri="{FF2B5EF4-FFF2-40B4-BE49-F238E27FC236}">
                <a16:creationId xmlns:a16="http://schemas.microsoft.com/office/drawing/2014/main" id="{1AFD2E8B-AA3D-3723-4101-FC881EC62F18}"/>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667500" y="120326"/>
            <a:ext cx="5229225" cy="6617347"/>
          </a:xfrm>
        </p:spPr>
      </p:pic>
      <p:pic>
        <p:nvPicPr>
          <p:cNvPr id="3" name="credits dd">
            <a:hlinkClick r:id="" action="ppaction://media"/>
            <a:extLst>
              <a:ext uri="{FF2B5EF4-FFF2-40B4-BE49-F238E27FC236}">
                <a16:creationId xmlns:a16="http://schemas.microsoft.com/office/drawing/2014/main" id="{9843A081-0EFF-EB59-8852-B87B51AD29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2884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A169F-7334-1A54-1DA9-A5886EA87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C4B243-FB94-2E61-7952-C6D720FB5A98}"/>
              </a:ext>
            </a:extLst>
          </p:cNvPr>
          <p:cNvSpPr>
            <a:spLocks noGrp="1"/>
          </p:cNvSpPr>
          <p:nvPr>
            <p:ph type="title"/>
          </p:nvPr>
        </p:nvSpPr>
        <p:spPr>
          <a:xfrm>
            <a:off x="645064" y="525982"/>
            <a:ext cx="4282983" cy="1200361"/>
          </a:xfrm>
        </p:spPr>
        <p:txBody>
          <a:bodyPr vert="horz" lIns="91440" tIns="45720" rIns="91440" bIns="45720" rtlCol="0" anchor="b">
            <a:normAutofit fontScale="90000"/>
          </a:bodyPr>
          <a:lstStyle/>
          <a:p>
            <a:r>
              <a:rPr lang="en-US" sz="2500" b="1" i="0" u="none" strike="noStrike">
                <a:effectLst/>
              </a:rPr>
              <a:t>2024-25 </a:t>
            </a:r>
            <a:br>
              <a:rPr lang="en-US" sz="2500" b="1" i="0" u="none" strike="noStrike">
                <a:effectLst/>
              </a:rPr>
            </a:br>
            <a:r>
              <a:rPr lang="en-US" sz="2500" b="1" i="0" u="none" strike="noStrike">
                <a:effectLst/>
              </a:rPr>
              <a:t>Fall Product &amp; Cookie Program Crossover Patch</a:t>
            </a:r>
            <a:endParaRPr lang="en-US" sz="2500" b="1"/>
          </a:p>
        </p:txBody>
      </p:sp>
      <p:sp>
        <p:nvSpPr>
          <p:cNvPr id="4" name="Text Placeholder 3">
            <a:extLst>
              <a:ext uri="{FF2B5EF4-FFF2-40B4-BE49-F238E27FC236}">
                <a16:creationId xmlns:a16="http://schemas.microsoft.com/office/drawing/2014/main" id="{828B9FA7-2FCC-CDED-1969-CBE9D694826E}"/>
              </a:ext>
            </a:extLst>
          </p:cNvPr>
          <p:cNvSpPr>
            <a:spLocks noGrp="1"/>
          </p:cNvSpPr>
          <p:nvPr>
            <p:ph type="body" sz="half" idx="2"/>
          </p:nvPr>
        </p:nvSpPr>
        <p:spPr>
          <a:xfrm>
            <a:off x="645066" y="2031101"/>
            <a:ext cx="4282984" cy="3511943"/>
          </a:xfrm>
        </p:spPr>
        <p:txBody>
          <a:bodyPr vert="horz" lIns="91440" tIns="45720" rIns="91440" bIns="45720" rtlCol="0" anchor="ctr">
            <a:normAutofit/>
          </a:bodyPr>
          <a:lstStyle/>
          <a:p>
            <a:r>
              <a:rPr lang="en-US" sz="1800" b="0" i="0" u="none" strike="noStrike" dirty="0">
                <a:effectLst/>
              </a:rPr>
              <a:t>Earn 2024 Fall Personalized Patch</a:t>
            </a:r>
            <a:r>
              <a:rPr lang="en-US" sz="1800" b="0" i="0" dirty="0">
                <a:effectLst/>
              </a:rPr>
              <a:t>​</a:t>
            </a:r>
            <a:br>
              <a:rPr lang="en-US" sz="1800" b="0" i="0" dirty="0">
                <a:effectLst/>
              </a:rPr>
            </a:br>
            <a:r>
              <a:rPr lang="en-US" sz="1800" b="0" i="0" dirty="0">
                <a:effectLst/>
              </a:rPr>
              <a:t>​</a:t>
            </a:r>
            <a:br>
              <a:rPr lang="en-US" sz="1800" b="0" i="0" dirty="0">
                <a:effectLst/>
              </a:rPr>
            </a:br>
            <a:r>
              <a:rPr lang="en-US" sz="1800" b="0" i="0" u="none" strike="noStrike" dirty="0">
                <a:effectLst/>
              </a:rPr>
              <a:t>Sell 450+ packages of cookies and send 24+ digital cookie emails</a:t>
            </a:r>
            <a:endParaRPr lang="en-US" sz="1800" dirty="0"/>
          </a:p>
        </p:txBody>
      </p:sp>
      <p:pic>
        <p:nvPicPr>
          <p:cNvPr id="3074" name="Picture 2">
            <a:extLst>
              <a:ext uri="{FF2B5EF4-FFF2-40B4-BE49-F238E27FC236}">
                <a16:creationId xmlns:a16="http://schemas.microsoft.com/office/drawing/2014/main" id="{FB742F1B-E98B-DE1E-F222-3366881021E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b="5399"/>
          <a:stretch/>
        </p:blipFill>
        <p:spPr bwMode="auto">
          <a:xfrm>
            <a:off x="5987738" y="650494"/>
            <a:ext cx="5628018" cy="5324142"/>
          </a:xfrm>
          <a:prstGeom prst="rect">
            <a:avLst/>
          </a:prstGeom>
          <a:noFill/>
          <a:extLst>
            <a:ext uri="{909E8E84-426E-40DD-AFC4-6F175D3DCCD1}">
              <a14:hiddenFill xmlns:a14="http://schemas.microsoft.com/office/drawing/2010/main">
                <a:solidFill>
                  <a:srgbClr val="FFFFFF"/>
                </a:solidFill>
              </a14:hiddenFill>
            </a:ext>
          </a:extLst>
        </p:spPr>
      </p:pic>
      <p:pic>
        <p:nvPicPr>
          <p:cNvPr id="3" name="crossover">
            <a:hlinkClick r:id="" action="ppaction://media"/>
            <a:extLst>
              <a:ext uri="{FF2B5EF4-FFF2-40B4-BE49-F238E27FC236}">
                <a16:creationId xmlns:a16="http://schemas.microsoft.com/office/drawing/2014/main" id="{D4596843-0D19-D4A8-672D-E26DA19B33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39778" y="5880459"/>
            <a:ext cx="609600" cy="609600"/>
          </a:xfrm>
          <a:prstGeom prst="rect">
            <a:avLst/>
          </a:prstGeom>
        </p:spPr>
      </p:pic>
    </p:spTree>
    <p:extLst>
      <p:ext uri="{BB962C8B-B14F-4D97-AF65-F5344CB8AC3E}">
        <p14:creationId xmlns:p14="http://schemas.microsoft.com/office/powerpoint/2010/main" val="102648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5EF3-3310-AE20-D491-2434943B8225}"/>
              </a:ext>
            </a:extLst>
          </p:cNvPr>
          <p:cNvSpPr>
            <a:spLocks noGrp="1"/>
          </p:cNvSpPr>
          <p:nvPr>
            <p:ph type="title"/>
          </p:nvPr>
        </p:nvSpPr>
        <p:spPr>
          <a:xfrm>
            <a:off x="4533899" y="813705"/>
            <a:ext cx="7105649" cy="1495425"/>
          </a:xfrm>
        </p:spPr>
        <p:txBody>
          <a:bodyPr>
            <a:normAutofit/>
          </a:bodyPr>
          <a:lstStyle/>
          <a:p>
            <a:r>
              <a:rPr lang="en-US" sz="4000" dirty="0">
                <a:latin typeface="Girl Scout Text Book" panose="02020003000000000000" pitchFamily="18" charset="0"/>
              </a:rPr>
              <a:t>Marketing your Business</a:t>
            </a:r>
          </a:p>
        </p:txBody>
      </p:sp>
      <p:graphicFrame>
        <p:nvGraphicFramePr>
          <p:cNvPr id="15" name="Content Placeholder 2">
            <a:extLst>
              <a:ext uri="{FF2B5EF4-FFF2-40B4-BE49-F238E27FC236}">
                <a16:creationId xmlns:a16="http://schemas.microsoft.com/office/drawing/2014/main" id="{DC8474DC-65CB-ACCE-62BB-1887187BAA69}"/>
              </a:ext>
            </a:extLst>
          </p:cNvPr>
          <p:cNvGraphicFramePr>
            <a:graphicFrameLocks noGrp="1"/>
          </p:cNvGraphicFramePr>
          <p:nvPr>
            <p:ph idx="1"/>
          </p:nvPr>
        </p:nvGraphicFramePr>
        <p:xfrm>
          <a:off x="4533899" y="2405067"/>
          <a:ext cx="7105649" cy="37290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12" descr="A black background with colorful text&#10;&#10;Description automatically generated">
            <a:extLst>
              <a:ext uri="{FF2B5EF4-FFF2-40B4-BE49-F238E27FC236}">
                <a16:creationId xmlns:a16="http://schemas.microsoft.com/office/drawing/2014/main" id="{716EEC75-D80D-E70D-627D-A7DDAFE5FF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9376" y="723898"/>
            <a:ext cx="3659131" cy="3657607"/>
          </a:xfrm>
          <a:prstGeom prst="rect">
            <a:avLst/>
          </a:prstGeom>
        </p:spPr>
      </p:pic>
      <p:pic>
        <p:nvPicPr>
          <p:cNvPr id="3" name="marketing">
            <a:hlinkClick r:id="" action="ppaction://media"/>
            <a:extLst>
              <a:ext uri="{FF2B5EF4-FFF2-40B4-BE49-F238E27FC236}">
                <a16:creationId xmlns:a16="http://schemas.microsoft.com/office/drawing/2014/main" id="{6B462AD5-2876-DDD1-33F7-3D60F0241F9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96901" y="6120654"/>
            <a:ext cx="609600" cy="609600"/>
          </a:xfrm>
          <a:prstGeom prst="rect">
            <a:avLst/>
          </a:prstGeom>
        </p:spPr>
      </p:pic>
    </p:spTree>
    <p:extLst>
      <p:ext uri="{BB962C8B-B14F-4D97-AF65-F5344CB8AC3E}">
        <p14:creationId xmlns:p14="http://schemas.microsoft.com/office/powerpoint/2010/main" val="172921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4345294-8938-DDB1-50E5-6959B30B8968}"/>
              </a:ext>
            </a:extLst>
          </p:cNvPr>
          <p:cNvSpPr>
            <a:spLocks noGrp="1"/>
          </p:cNvSpPr>
          <p:nvPr>
            <p:ph type="title"/>
          </p:nvPr>
        </p:nvSpPr>
        <p:spPr>
          <a:xfrm>
            <a:off x="1137034" y="609597"/>
            <a:ext cx="9392421" cy="1330841"/>
          </a:xfrm>
        </p:spPr>
        <p:txBody>
          <a:bodyPr>
            <a:normAutofit/>
          </a:bodyPr>
          <a:lstStyle/>
          <a:p>
            <a:r>
              <a:rPr lang="en-US" dirty="0">
                <a:latin typeface="Girl Scout Text Book" panose="02020003000000000000" pitchFamily="18" charset="0"/>
              </a:rPr>
              <a:t>In Person</a:t>
            </a:r>
          </a:p>
        </p:txBody>
      </p:sp>
      <p:pic>
        <p:nvPicPr>
          <p:cNvPr id="10" name="Picture 9" descr="A close-up of a logo&#10;&#10;Description automatically generated">
            <a:extLst>
              <a:ext uri="{FF2B5EF4-FFF2-40B4-BE49-F238E27FC236}">
                <a16:creationId xmlns:a16="http://schemas.microsoft.com/office/drawing/2014/main" id="{8202B689-BE9F-4B20-525C-B137F30D3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367" y="3643878"/>
            <a:ext cx="4788505" cy="837987"/>
          </a:xfrm>
          <a:prstGeom prst="rect">
            <a:avLst/>
          </a:prstGeom>
        </p:spPr>
      </p:pic>
      <p:sp>
        <p:nvSpPr>
          <p:cNvPr id="23" name="Freeform: Shape 2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9" name="Content Placeholder 6">
            <a:extLst>
              <a:ext uri="{FF2B5EF4-FFF2-40B4-BE49-F238E27FC236}">
                <a16:creationId xmlns:a16="http://schemas.microsoft.com/office/drawing/2014/main" id="{2AEF03D5-A8F1-A81D-AF9F-BB1A12178095}"/>
              </a:ext>
            </a:extLst>
          </p:cNvPr>
          <p:cNvGraphicFramePr>
            <a:graphicFrameLocks noGrp="1"/>
          </p:cNvGraphicFramePr>
          <p:nvPr>
            <p:ph idx="1"/>
            <p:extLst>
              <p:ext uri="{D42A27DB-BD31-4B8C-83A1-F6EECF244321}">
                <p14:modId xmlns:p14="http://schemas.microsoft.com/office/powerpoint/2010/main" val="1273691134"/>
              </p:ext>
            </p:extLst>
          </p:nvPr>
        </p:nvGraphicFramePr>
        <p:xfrm>
          <a:off x="1137034" y="2198362"/>
          <a:ext cx="4958966" cy="3917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18355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87BF3-7C42-398B-348D-6F3CA2029767}"/>
              </a:ext>
            </a:extLst>
          </p:cNvPr>
          <p:cNvSpPr>
            <a:spLocks noGrp="1"/>
          </p:cNvSpPr>
          <p:nvPr>
            <p:ph type="title"/>
          </p:nvPr>
        </p:nvSpPr>
        <p:spPr>
          <a:xfrm>
            <a:off x="645064" y="525982"/>
            <a:ext cx="4282983" cy="1200361"/>
          </a:xfrm>
        </p:spPr>
        <p:txBody>
          <a:bodyPr anchor="b">
            <a:normAutofit/>
          </a:bodyPr>
          <a:lstStyle/>
          <a:p>
            <a:r>
              <a:rPr lang="en-US" sz="3600">
                <a:latin typeface="Girl Scout Text Medium" panose="02020003000000000000" pitchFamily="18" charset="0"/>
              </a:rPr>
              <a:t>Smooth Cookie Pick up</a:t>
            </a:r>
          </a:p>
        </p:txBody>
      </p:sp>
      <p:sp>
        <p:nvSpPr>
          <p:cNvPr id="3" name="Content Placeholder 2">
            <a:extLst>
              <a:ext uri="{FF2B5EF4-FFF2-40B4-BE49-F238E27FC236}">
                <a16:creationId xmlns:a16="http://schemas.microsoft.com/office/drawing/2014/main" id="{76BD3415-4A0A-F8CC-432A-3A86FE838CA7}"/>
              </a:ext>
            </a:extLst>
          </p:cNvPr>
          <p:cNvSpPr>
            <a:spLocks noGrp="1"/>
          </p:cNvSpPr>
          <p:nvPr>
            <p:ph idx="1"/>
          </p:nvPr>
        </p:nvSpPr>
        <p:spPr>
          <a:xfrm>
            <a:off x="645066" y="2031101"/>
            <a:ext cx="4282984" cy="3511943"/>
          </a:xfrm>
        </p:spPr>
        <p:txBody>
          <a:bodyPr anchor="ctr">
            <a:normAutofit/>
          </a:bodyPr>
          <a:lstStyle/>
          <a:p>
            <a:r>
              <a:rPr lang="en-US" sz="1800">
                <a:latin typeface="Girl Scout Text Book" panose="02020003000000000000" pitchFamily="18" charset="0"/>
              </a:rPr>
              <a:t>Know the exact number of cases ordered of each variety.</a:t>
            </a:r>
          </a:p>
          <a:p>
            <a:r>
              <a:rPr lang="en-US" sz="1800">
                <a:latin typeface="Girl Scout Text Book" panose="02020003000000000000" pitchFamily="18" charset="0"/>
              </a:rPr>
              <a:t>Arrive at your scheduled pickup time.</a:t>
            </a:r>
          </a:p>
          <a:p>
            <a:r>
              <a:rPr lang="en-US" sz="1800">
                <a:latin typeface="Girl Scout Text Book" panose="02020003000000000000" pitchFamily="18" charset="0"/>
              </a:rPr>
              <a:t>Make sure you have enough vehicles to load your order.</a:t>
            </a:r>
          </a:p>
          <a:p>
            <a:r>
              <a:rPr lang="en-US" sz="1800">
                <a:latin typeface="Girl Scout Text Book" panose="02020003000000000000" pitchFamily="18" charset="0"/>
              </a:rPr>
              <a:t>Count your cookies and sign the receipt</a:t>
            </a:r>
          </a:p>
          <a:p>
            <a:r>
              <a:rPr lang="en-US" sz="1800">
                <a:latin typeface="Girl Scout Text Book" panose="02020003000000000000" pitchFamily="18" charset="0"/>
              </a:rPr>
              <a:t>Obtain a copy of receipt from your troop leader or cookie program manager.</a:t>
            </a:r>
          </a:p>
        </p:txBody>
      </p:sp>
      <p:pic>
        <p:nvPicPr>
          <p:cNvPr id="6" name="Picture 5" descr="A poster of cars with numbers and text&#10;&#10;Description automatically generated with medium confidence">
            <a:extLst>
              <a:ext uri="{FF2B5EF4-FFF2-40B4-BE49-F238E27FC236}">
                <a16:creationId xmlns:a16="http://schemas.microsoft.com/office/drawing/2014/main" id="{43B08E9D-7ECF-823F-5121-C2B984304B29}"/>
              </a:ext>
            </a:extLst>
          </p:cNvPr>
          <p:cNvPicPr>
            <a:picLocks noChangeAspect="1"/>
          </p:cNvPicPr>
          <p:nvPr/>
        </p:nvPicPr>
        <p:blipFill>
          <a:blip r:embed="rId5">
            <a:extLst>
              <a:ext uri="{28A0092B-C50C-407E-A947-70E740481C1C}">
                <a14:useLocalDpi xmlns:a14="http://schemas.microsoft.com/office/drawing/2010/main" val="0"/>
              </a:ext>
            </a:extLst>
          </a:blip>
          <a:srcRect l="8213" t="14830" r="5513" b="7640"/>
          <a:stretch/>
        </p:blipFill>
        <p:spPr>
          <a:xfrm>
            <a:off x="6513367" y="650494"/>
            <a:ext cx="4576759" cy="5324142"/>
          </a:xfrm>
          <a:prstGeom prst="rect">
            <a:avLst/>
          </a:prstGeom>
        </p:spPr>
      </p:pic>
      <p:pic>
        <p:nvPicPr>
          <p:cNvPr id="4" name="pick up">
            <a:hlinkClick r:id="" action="ppaction://media"/>
            <a:extLst>
              <a:ext uri="{FF2B5EF4-FFF2-40B4-BE49-F238E27FC236}">
                <a16:creationId xmlns:a16="http://schemas.microsoft.com/office/drawing/2014/main" id="{DE57AE05-DF78-8B51-FCD8-445576FE8E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35177" y="6149932"/>
            <a:ext cx="609600" cy="609600"/>
          </a:xfrm>
          <a:prstGeom prst="rect">
            <a:avLst/>
          </a:prstGeom>
        </p:spPr>
      </p:pic>
    </p:spTree>
    <p:extLst>
      <p:ext uri="{BB962C8B-B14F-4D97-AF65-F5344CB8AC3E}">
        <p14:creationId xmlns:p14="http://schemas.microsoft.com/office/powerpoint/2010/main" val="397957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680915-FBF1-82B2-9C77-EB62D40BEE86}"/>
              </a:ext>
            </a:extLst>
          </p:cNvPr>
          <p:cNvSpPr>
            <a:spLocks noGrp="1"/>
          </p:cNvSpPr>
          <p:nvPr>
            <p:ph type="body" idx="1"/>
          </p:nvPr>
        </p:nvSpPr>
        <p:spPr>
          <a:xfrm>
            <a:off x="627105" y="428625"/>
            <a:ext cx="11148128" cy="1226118"/>
          </a:xfrm>
        </p:spPr>
        <p:txBody>
          <a:bodyPr>
            <a:noAutofit/>
          </a:bodyPr>
          <a:lstStyle/>
          <a:p>
            <a:endParaRPr lang="en-US" sz="3200" dirty="0"/>
          </a:p>
          <a:p>
            <a:endParaRPr lang="en-US" sz="3200" dirty="0"/>
          </a:p>
          <a:p>
            <a:r>
              <a:rPr lang="en-US" sz="3200" dirty="0"/>
              <a:t> </a:t>
            </a:r>
          </a:p>
          <a:p>
            <a:r>
              <a:rPr lang="en-US" sz="3200" dirty="0">
                <a:latin typeface="Girl Scout Text Medium" panose="02020003000000000000" pitchFamily="18" charset="0"/>
              </a:rPr>
              <a:t>Parent/Caregiver Tasks</a:t>
            </a:r>
          </a:p>
        </p:txBody>
      </p:sp>
      <p:graphicFrame>
        <p:nvGraphicFramePr>
          <p:cNvPr id="9" name="Content Placeholder 3">
            <a:extLst>
              <a:ext uri="{FF2B5EF4-FFF2-40B4-BE49-F238E27FC236}">
                <a16:creationId xmlns:a16="http://schemas.microsoft.com/office/drawing/2014/main" id="{CAF56D8C-1CBE-D706-9713-1E8B24E4CEA7}"/>
              </a:ext>
            </a:extLst>
          </p:cNvPr>
          <p:cNvGraphicFramePr>
            <a:graphicFrameLocks noGrp="1"/>
          </p:cNvGraphicFramePr>
          <p:nvPr>
            <p:ph sz="half" idx="2"/>
            <p:extLst>
              <p:ext uri="{D42A27DB-BD31-4B8C-83A1-F6EECF244321}">
                <p14:modId xmlns:p14="http://schemas.microsoft.com/office/powerpoint/2010/main" val="3100778715"/>
              </p:ext>
            </p:extLst>
          </p:nvPr>
        </p:nvGraphicFramePr>
        <p:xfrm>
          <a:off x="513184" y="1856792"/>
          <a:ext cx="11262049" cy="4572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33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B35C9-968B-D086-8C5D-40AB190C6140}"/>
              </a:ext>
            </a:extLst>
          </p:cNvPr>
          <p:cNvSpPr>
            <a:spLocks noGrp="1"/>
          </p:cNvSpPr>
          <p:nvPr>
            <p:ph type="title"/>
          </p:nvPr>
        </p:nvSpPr>
        <p:spPr>
          <a:xfrm>
            <a:off x="838200" y="557188"/>
            <a:ext cx="10515600" cy="1133499"/>
          </a:xfrm>
        </p:spPr>
        <p:txBody>
          <a:bodyPr vert="horz" lIns="91440" tIns="45720" rIns="91440" bIns="45720" rtlCol="0" anchor="ctr">
            <a:normAutofit/>
          </a:bodyPr>
          <a:lstStyle/>
          <a:p>
            <a:pPr algn="ctr"/>
            <a:r>
              <a:rPr lang="en-US" sz="5200" kern="1200" dirty="0">
                <a:solidFill>
                  <a:schemeClr val="tx1"/>
                </a:solidFill>
                <a:latin typeface="Girl Scout Text Book" panose="02020003000000000000" pitchFamily="18" charset="0"/>
              </a:rPr>
              <a:t>Product Program Abbreviations</a:t>
            </a:r>
          </a:p>
        </p:txBody>
      </p:sp>
      <p:graphicFrame>
        <p:nvGraphicFramePr>
          <p:cNvPr id="6" name="Content Placeholder 3">
            <a:extLst>
              <a:ext uri="{FF2B5EF4-FFF2-40B4-BE49-F238E27FC236}">
                <a16:creationId xmlns:a16="http://schemas.microsoft.com/office/drawing/2014/main" id="{9AF831B0-E635-CF22-E41F-94180E679340}"/>
              </a:ext>
            </a:extLst>
          </p:cNvPr>
          <p:cNvGraphicFramePr>
            <a:graphicFrameLocks noGrp="1"/>
          </p:cNvGraphicFramePr>
          <p:nvPr>
            <p:ph sz="half" idx="2"/>
            <p:extLst>
              <p:ext uri="{D42A27DB-BD31-4B8C-83A1-F6EECF244321}">
                <p14:modId xmlns:p14="http://schemas.microsoft.com/office/powerpoint/2010/main" val="220742602"/>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bbrevi j">
            <a:hlinkClick r:id="" action="ppaction://media"/>
            <a:extLst>
              <a:ext uri="{FF2B5EF4-FFF2-40B4-BE49-F238E27FC236}">
                <a16:creationId xmlns:a16="http://schemas.microsoft.com/office/drawing/2014/main" id="{17F1D492-4473-37B6-4E00-EAB0511AA22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58528" y="5996012"/>
            <a:ext cx="609600" cy="609600"/>
          </a:xfrm>
          <a:prstGeom prst="rect">
            <a:avLst/>
          </a:prstGeom>
        </p:spPr>
      </p:pic>
    </p:spTree>
    <p:extLst>
      <p:ext uri="{BB962C8B-B14F-4D97-AF65-F5344CB8AC3E}">
        <p14:creationId xmlns:p14="http://schemas.microsoft.com/office/powerpoint/2010/main" val="71709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lendar">
            <a:extLst>
              <a:ext uri="{FF2B5EF4-FFF2-40B4-BE49-F238E27FC236}">
                <a16:creationId xmlns:a16="http://schemas.microsoft.com/office/drawing/2014/main" id="{118AF30E-48DB-0953-7FB4-5ED3CE6A4ED5}"/>
              </a:ext>
            </a:extLst>
          </p:cNvPr>
          <p:cNvPicPr>
            <a:picLocks noChangeAspect="1"/>
          </p:cNvPicPr>
          <p:nvPr/>
        </p:nvPicPr>
        <p:blipFill>
          <a:blip r:embed="rId5"/>
          <a:srcRect l="22337" r="18397" b="-1"/>
          <a:stretch/>
        </p:blipFill>
        <p:spPr>
          <a:xfrm>
            <a:off x="6225021" y="-18661"/>
            <a:ext cx="6248398" cy="6857990"/>
          </a:xfrm>
          <a:prstGeom prst="rect">
            <a:avLst/>
          </a:prstGeom>
        </p:spPr>
      </p:pic>
      <p:sp>
        <p:nvSpPr>
          <p:cNvPr id="2" name="Title 1">
            <a:extLst>
              <a:ext uri="{FF2B5EF4-FFF2-40B4-BE49-F238E27FC236}">
                <a16:creationId xmlns:a16="http://schemas.microsoft.com/office/drawing/2014/main" id="{DA9408FF-A2D5-6FF7-7F95-80300BA43E69}"/>
              </a:ext>
            </a:extLst>
          </p:cNvPr>
          <p:cNvSpPr>
            <a:spLocks noGrp="1"/>
          </p:cNvSpPr>
          <p:nvPr>
            <p:ph type="title"/>
          </p:nvPr>
        </p:nvSpPr>
        <p:spPr>
          <a:xfrm>
            <a:off x="761801" y="328512"/>
            <a:ext cx="4778387" cy="1628970"/>
          </a:xfrm>
        </p:spPr>
        <p:txBody>
          <a:bodyPr anchor="ctr">
            <a:normAutofit/>
          </a:bodyPr>
          <a:lstStyle/>
          <a:p>
            <a:r>
              <a:rPr lang="en-US" sz="3200" dirty="0">
                <a:solidFill>
                  <a:schemeClr val="tx1"/>
                </a:solidFill>
                <a:latin typeface="Girl Scout Text Book" panose="02020003000000000000" pitchFamily="18" charset="0"/>
              </a:rPr>
              <a:t>Dates to Know for the 	Parent/Caregiver</a:t>
            </a:r>
          </a:p>
        </p:txBody>
      </p:sp>
      <p:sp>
        <p:nvSpPr>
          <p:cNvPr id="3" name="Content Placeholder 2">
            <a:extLst>
              <a:ext uri="{FF2B5EF4-FFF2-40B4-BE49-F238E27FC236}">
                <a16:creationId xmlns:a16="http://schemas.microsoft.com/office/drawing/2014/main" id="{C9B0BE33-62FB-7951-38A0-07DAC2C78F39}"/>
              </a:ext>
            </a:extLst>
          </p:cNvPr>
          <p:cNvSpPr>
            <a:spLocks noGrp="1"/>
          </p:cNvSpPr>
          <p:nvPr>
            <p:ph idx="1"/>
          </p:nvPr>
        </p:nvSpPr>
        <p:spPr>
          <a:xfrm>
            <a:off x="522514" y="2165685"/>
            <a:ext cx="5143500" cy="4363804"/>
          </a:xfrm>
        </p:spPr>
        <p:txBody>
          <a:bodyPr anchor="ctr">
            <a:normAutofit/>
          </a:bodyPr>
          <a:lstStyle/>
          <a:p>
            <a:r>
              <a:rPr lang="en-US" sz="1600" dirty="0">
                <a:solidFill>
                  <a:schemeClr val="tx1"/>
                </a:solidFill>
                <a:latin typeface="Girl Scout Text Book"/>
              </a:rPr>
              <a:t>1/ 2 – Cookie Program Initial Orders Begin.  Parent Permission </a:t>
            </a:r>
            <a:r>
              <a:rPr lang="en-US" sz="1600" dirty="0" err="1">
                <a:solidFill>
                  <a:schemeClr val="tx1"/>
                </a:solidFill>
                <a:latin typeface="Girl Scout Text Book"/>
              </a:rPr>
              <a:t>jotform</a:t>
            </a:r>
            <a:r>
              <a:rPr lang="en-US" sz="1600" dirty="0">
                <a:solidFill>
                  <a:schemeClr val="tx1"/>
                </a:solidFill>
                <a:latin typeface="Girl Scout Text Book"/>
              </a:rPr>
              <a:t> due to council.</a:t>
            </a:r>
          </a:p>
          <a:p>
            <a:r>
              <a:rPr lang="en-US" sz="1600" dirty="0">
                <a:solidFill>
                  <a:schemeClr val="tx1"/>
                </a:solidFill>
                <a:latin typeface="Girl Scout Text Book"/>
              </a:rPr>
              <a:t>1/10 - Initial Order taking ends. Parent/caregiver Initial Order paper card and reward orders must be submitted into Digital Cookie by 11:59pm.</a:t>
            </a:r>
          </a:p>
          <a:p>
            <a:r>
              <a:rPr lang="en-US" sz="1600" dirty="0">
                <a:solidFill>
                  <a:schemeClr val="tx1"/>
                </a:solidFill>
                <a:latin typeface="Girl Scout Text Book"/>
              </a:rPr>
              <a:t>3/9 - Cookie Program ends.</a:t>
            </a:r>
          </a:p>
          <a:p>
            <a:r>
              <a:rPr lang="en-US" sz="1600" dirty="0">
                <a:solidFill>
                  <a:schemeClr val="tx1"/>
                </a:solidFill>
                <a:latin typeface="Girl Scout Text Book" panose="02020003000000000000" pitchFamily="18" charset="0"/>
              </a:rPr>
              <a:t>3/11 – Extreme Team Rewards due by 11:59 p.m. </a:t>
            </a:r>
          </a:p>
          <a:p>
            <a:pPr marL="0" indent="0">
              <a:buNone/>
            </a:pPr>
            <a:endParaRPr lang="en-US" sz="1600" dirty="0">
              <a:solidFill>
                <a:schemeClr val="tx1"/>
              </a:solidFill>
              <a:latin typeface="Girl Scout Text Book" panose="02020003000000000000" pitchFamily="18" charset="0"/>
            </a:endParaRPr>
          </a:p>
          <a:p>
            <a:pPr marL="0" indent="0">
              <a:buNone/>
            </a:pPr>
            <a:r>
              <a:rPr lang="en-US" sz="1600" i="1" dirty="0">
                <a:latin typeface="Girl Scout Text Book" panose="02020003000000000000" pitchFamily="18" charset="0"/>
              </a:rPr>
              <a:t>*Troop leaders will provide parents/caregivers with additional dates and deadlines specific to the troop.*</a:t>
            </a:r>
          </a:p>
          <a:p>
            <a:endParaRPr lang="en-US" sz="1600" dirty="0">
              <a:solidFill>
                <a:schemeClr val="tx1"/>
              </a:solidFill>
              <a:latin typeface="Girl Scout Text Book" panose="02020003000000000000" pitchFamily="18" charset="0"/>
            </a:endParaRPr>
          </a:p>
          <a:p>
            <a:endParaRPr lang="en-US" sz="1400" dirty="0"/>
          </a:p>
        </p:txBody>
      </p:sp>
      <p:pic>
        <p:nvPicPr>
          <p:cNvPr id="6" name="dates to know dd">
            <a:hlinkClick r:id="" action="ppaction://media"/>
            <a:extLst>
              <a:ext uri="{FF2B5EF4-FFF2-40B4-BE49-F238E27FC236}">
                <a16:creationId xmlns:a16="http://schemas.microsoft.com/office/drawing/2014/main" id="{769280B1-E5FD-62D2-BDF6-6212FCC430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73005" y="5996088"/>
            <a:ext cx="609600" cy="609600"/>
          </a:xfrm>
          <a:prstGeom prst="rect">
            <a:avLst/>
          </a:prstGeom>
        </p:spPr>
      </p:pic>
    </p:spTree>
    <p:extLst>
      <p:ext uri="{BB962C8B-B14F-4D97-AF65-F5344CB8AC3E}">
        <p14:creationId xmlns:p14="http://schemas.microsoft.com/office/powerpoint/2010/main" val="240724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41033-8815-46B4-2D69-AEB23963533E}"/>
              </a:ext>
            </a:extLst>
          </p:cNvPr>
          <p:cNvSpPr>
            <a:spLocks noGrp="1"/>
          </p:cNvSpPr>
          <p:nvPr>
            <p:ph type="title"/>
          </p:nvPr>
        </p:nvSpPr>
        <p:spPr>
          <a:xfrm>
            <a:off x="4441783" y="609600"/>
            <a:ext cx="6693061" cy="1356360"/>
          </a:xfrm>
        </p:spPr>
        <p:txBody>
          <a:bodyPr>
            <a:normAutofit/>
          </a:bodyPr>
          <a:lstStyle/>
          <a:p>
            <a:r>
              <a:rPr lang="en-US" dirty="0">
                <a:solidFill>
                  <a:schemeClr val="tx1"/>
                </a:solidFill>
                <a:latin typeface="Girl Scout Text Book" panose="02020003000000000000" pitchFamily="18" charset="0"/>
              </a:rPr>
              <a:t>Helpful Reminders</a:t>
            </a:r>
          </a:p>
        </p:txBody>
      </p:sp>
      <p:pic>
        <p:nvPicPr>
          <p:cNvPr id="7" name="Picture 6" descr="A butterfly with orange wings&#10;&#10;Description automatically generated">
            <a:extLst>
              <a:ext uri="{FF2B5EF4-FFF2-40B4-BE49-F238E27FC236}">
                <a16:creationId xmlns:a16="http://schemas.microsoft.com/office/drawing/2014/main" id="{B0A73198-5D33-AE19-FDE2-E888F21494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5" y="735496"/>
            <a:ext cx="2625193" cy="2533484"/>
          </a:xfrm>
          <a:prstGeom prst="rect">
            <a:avLst/>
          </a:prstGeom>
        </p:spPr>
      </p:pic>
      <p:pic>
        <p:nvPicPr>
          <p:cNvPr id="5" name="Picture 4" descr="A butterfly with orange wings&#10;&#10;Description automatically generated">
            <a:extLst>
              <a:ext uri="{FF2B5EF4-FFF2-40B4-BE49-F238E27FC236}">
                <a16:creationId xmlns:a16="http://schemas.microsoft.com/office/drawing/2014/main" id="{337D0E1C-4F3C-672C-3003-CA1B0E81E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242" y="3589020"/>
            <a:ext cx="2635918" cy="2543834"/>
          </a:xfrm>
          <a:prstGeom prst="rect">
            <a:avLst/>
          </a:prstGeom>
        </p:spPr>
      </p:pic>
      <p:graphicFrame>
        <p:nvGraphicFramePr>
          <p:cNvPr id="9" name="Content Placeholder 2">
            <a:extLst>
              <a:ext uri="{FF2B5EF4-FFF2-40B4-BE49-F238E27FC236}">
                <a16:creationId xmlns:a16="http://schemas.microsoft.com/office/drawing/2014/main" id="{01AF674F-C8FA-CCA8-C4EF-504CFE68AAAC}"/>
              </a:ext>
            </a:extLst>
          </p:cNvPr>
          <p:cNvGraphicFramePr>
            <a:graphicFrameLocks noGrp="1"/>
          </p:cNvGraphicFramePr>
          <p:nvPr>
            <p:ph idx="1"/>
          </p:nvPr>
        </p:nvGraphicFramePr>
        <p:xfrm>
          <a:off x="4441782" y="1965960"/>
          <a:ext cx="7092491" cy="42824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hints dd">
            <a:hlinkClick r:id="" action="ppaction://media"/>
            <a:extLst>
              <a:ext uri="{FF2B5EF4-FFF2-40B4-BE49-F238E27FC236}">
                <a16:creationId xmlns:a16="http://schemas.microsoft.com/office/drawing/2014/main" id="{EE08FFFB-16AC-B985-C9DF-976ED30145C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848223" y="6112801"/>
            <a:ext cx="609600" cy="609600"/>
          </a:xfrm>
          <a:prstGeom prst="rect">
            <a:avLst/>
          </a:prstGeom>
        </p:spPr>
      </p:pic>
    </p:spTree>
    <p:extLst>
      <p:ext uri="{BB962C8B-B14F-4D97-AF65-F5344CB8AC3E}">
        <p14:creationId xmlns:p14="http://schemas.microsoft.com/office/powerpoint/2010/main" val="242354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434CB-6E3A-19E8-19E7-E18BA85379AE}"/>
              </a:ext>
            </a:extLst>
          </p:cNvPr>
          <p:cNvSpPr>
            <a:spLocks noGrp="1"/>
          </p:cNvSpPr>
          <p:nvPr>
            <p:ph type="title"/>
          </p:nvPr>
        </p:nvSpPr>
        <p:spPr>
          <a:xfrm>
            <a:off x="175237" y="352426"/>
            <a:ext cx="4473667" cy="1323973"/>
          </a:xfrm>
        </p:spPr>
        <p:txBody>
          <a:bodyPr vert="horz" lIns="91440" tIns="45720" rIns="91440" bIns="45720" rtlCol="0">
            <a:normAutofit fontScale="90000"/>
          </a:bodyPr>
          <a:lstStyle/>
          <a:p>
            <a:r>
              <a:rPr lang="en-US" sz="3100" b="1" kern="1200" dirty="0">
                <a:latin typeface="Girl Scout Text Book" panose="02020003000000000000" pitchFamily="18" charset="0"/>
              </a:rPr>
              <a:t>Get to Know</a:t>
            </a:r>
            <a:r>
              <a:rPr lang="en-US" sz="3100" b="1" dirty="0">
                <a:latin typeface="Girl Scout Text Book" panose="02020003000000000000" pitchFamily="18" charset="0"/>
              </a:rPr>
              <a:t> the </a:t>
            </a:r>
            <a:r>
              <a:rPr lang="en-US" sz="3100" b="1" kern="1200" dirty="0">
                <a:latin typeface="Girl Scout Text Book" panose="02020003000000000000" pitchFamily="18" charset="0"/>
              </a:rPr>
              <a:t> Product Program Team</a:t>
            </a:r>
          </a:p>
        </p:txBody>
      </p:sp>
      <p:sp>
        <p:nvSpPr>
          <p:cNvPr id="31" name="Content Placeholder 13">
            <a:extLst>
              <a:ext uri="{FF2B5EF4-FFF2-40B4-BE49-F238E27FC236}">
                <a16:creationId xmlns:a16="http://schemas.microsoft.com/office/drawing/2014/main" id="{7E2B55C5-8150-B1F3-C7F0-F9AFAB138DAA}"/>
              </a:ext>
            </a:extLst>
          </p:cNvPr>
          <p:cNvSpPr>
            <a:spLocks noGrp="1"/>
          </p:cNvSpPr>
          <p:nvPr>
            <p:ph idx="1"/>
          </p:nvPr>
        </p:nvSpPr>
        <p:spPr>
          <a:xfrm>
            <a:off x="447986" y="5715000"/>
            <a:ext cx="3739340" cy="914400"/>
          </a:xfrm>
        </p:spPr>
        <p:txBody>
          <a:bodyPr>
            <a:normAutofit/>
          </a:bodyPr>
          <a:lstStyle/>
          <a:p>
            <a:pPr marL="0" indent="0" algn="ctr">
              <a:buNone/>
            </a:pPr>
            <a:r>
              <a:rPr lang="en-US" sz="2000" dirty="0">
                <a:latin typeface="Girl Scout Text Book" panose="02020003000000000000" pitchFamily="18" charset="0"/>
              </a:rPr>
              <a:t>Emergency hotline</a:t>
            </a:r>
          </a:p>
          <a:p>
            <a:pPr marL="0" indent="0" algn="ctr">
              <a:buNone/>
            </a:pPr>
            <a:r>
              <a:rPr lang="en-US" sz="2000" dirty="0">
                <a:latin typeface="Girl Scout Text Book" panose="02020003000000000000" pitchFamily="18" charset="0"/>
              </a:rPr>
              <a:t>1-866-236-7944</a:t>
            </a:r>
          </a:p>
        </p:txBody>
      </p:sp>
      <p:pic>
        <p:nvPicPr>
          <p:cNvPr id="3" name="Picture 2" descr="A person in a green shirt&#10;&#10;Description automatically generated">
            <a:extLst>
              <a:ext uri="{FF2B5EF4-FFF2-40B4-BE49-F238E27FC236}">
                <a16:creationId xmlns:a16="http://schemas.microsoft.com/office/drawing/2014/main" id="{8DFD2825-4873-9D58-FB41-7CB542FA886A}"/>
              </a:ext>
            </a:extLst>
          </p:cNvPr>
          <p:cNvPicPr>
            <a:picLocks noChangeAspect="1"/>
          </p:cNvPicPr>
          <p:nvPr/>
        </p:nvPicPr>
        <p:blipFill>
          <a:blip r:embed="rId5">
            <a:extLst>
              <a:ext uri="{28A0092B-C50C-407E-A947-70E740481C1C}">
                <a14:useLocalDpi xmlns:a14="http://schemas.microsoft.com/office/drawing/2010/main" val="0"/>
              </a:ext>
            </a:extLst>
          </a:blip>
          <a:srcRect l="3401" t="-145" r="7757" b="-1759"/>
          <a:stretch/>
        </p:blipFill>
        <p:spPr>
          <a:xfrm>
            <a:off x="1811064" y="2266950"/>
            <a:ext cx="1465365" cy="1695809"/>
          </a:xfrm>
          <a:prstGeom prst="rect">
            <a:avLst/>
          </a:prstGeom>
        </p:spPr>
      </p:pic>
      <p:sp>
        <p:nvSpPr>
          <p:cNvPr id="4" name="Rectangle: Rounded Corners 3">
            <a:extLst>
              <a:ext uri="{FF2B5EF4-FFF2-40B4-BE49-F238E27FC236}">
                <a16:creationId xmlns:a16="http://schemas.microsoft.com/office/drawing/2014/main" id="{1EB31F29-19DC-9767-5C3F-36F1168D318F}"/>
              </a:ext>
            </a:extLst>
          </p:cNvPr>
          <p:cNvSpPr/>
          <p:nvPr/>
        </p:nvSpPr>
        <p:spPr>
          <a:xfrm>
            <a:off x="1562100" y="4067534"/>
            <a:ext cx="1927020" cy="818791"/>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LaDon Shaw</a:t>
            </a:r>
          </a:p>
          <a:p>
            <a:pPr algn="ctr"/>
            <a:r>
              <a:rPr lang="en-US" sz="1000" dirty="0">
                <a:solidFill>
                  <a:schemeClr val="tx1"/>
                </a:solidFill>
              </a:rPr>
              <a:t>Chief Advancement Officer</a:t>
            </a:r>
          </a:p>
          <a:p>
            <a:pPr algn="ctr"/>
            <a:r>
              <a:rPr lang="en-US" sz="1000" dirty="0">
                <a:solidFill>
                  <a:schemeClr val="tx1"/>
                </a:solidFill>
                <a:hlinkClick r:id="rId6">
                  <a:extLst>
                    <a:ext uri="{A12FA001-AC4F-418D-AE19-62706E023703}">
                      <ahyp:hlinkClr xmlns:ahyp="http://schemas.microsoft.com/office/drawing/2018/hyperlinkcolor" val="tx"/>
                    </a:ext>
                  </a:extLst>
                </a:hlinkClick>
              </a:rPr>
              <a:t>lshaw@shg.org</a:t>
            </a:r>
            <a:endParaRPr lang="en-US" sz="1000" dirty="0">
              <a:solidFill>
                <a:schemeClr val="tx1"/>
              </a:solidFill>
            </a:endParaRPr>
          </a:p>
          <a:p>
            <a:pPr algn="ctr"/>
            <a:endParaRPr lang="en-US" dirty="0"/>
          </a:p>
        </p:txBody>
      </p:sp>
      <p:pic>
        <p:nvPicPr>
          <p:cNvPr id="6" name="Picture 5" descr="A map of the state of georgia&#10;&#10;Description automatically generated">
            <a:extLst>
              <a:ext uri="{FF2B5EF4-FFF2-40B4-BE49-F238E27FC236}">
                <a16:creationId xmlns:a16="http://schemas.microsoft.com/office/drawing/2014/main" id="{6BF452F0-C5DF-18DC-1150-6E33FAC2FCF7}"/>
              </a:ext>
            </a:extLst>
          </p:cNvPr>
          <p:cNvPicPr>
            <a:picLocks noChangeAspect="1"/>
          </p:cNvPicPr>
          <p:nvPr/>
        </p:nvPicPr>
        <p:blipFill>
          <a:blip r:embed="rId7">
            <a:extLst>
              <a:ext uri="{28A0092B-C50C-407E-A947-70E740481C1C}">
                <a14:useLocalDpi xmlns:a14="http://schemas.microsoft.com/office/drawing/2010/main" val="0"/>
              </a:ext>
            </a:extLst>
          </a:blip>
          <a:srcRect l="2864" t="2991" r="1073" b="5545"/>
          <a:stretch/>
        </p:blipFill>
        <p:spPr>
          <a:xfrm>
            <a:off x="5983649" y="66658"/>
            <a:ext cx="5431658" cy="6693066"/>
          </a:xfrm>
          <a:prstGeom prst="rect">
            <a:avLst/>
          </a:prstGeom>
        </p:spPr>
      </p:pic>
      <p:pic>
        <p:nvPicPr>
          <p:cNvPr id="13" name="Picture 12" descr="A person standing in front of a hedge&#10;&#10;Description automatically generated">
            <a:extLst>
              <a:ext uri="{FF2B5EF4-FFF2-40B4-BE49-F238E27FC236}">
                <a16:creationId xmlns:a16="http://schemas.microsoft.com/office/drawing/2014/main" id="{B0E968D7-CD9C-B252-D138-14DE27A6A692}"/>
              </a:ext>
            </a:extLst>
          </p:cNvPr>
          <p:cNvPicPr>
            <a:picLocks noChangeAspect="1"/>
          </p:cNvPicPr>
          <p:nvPr/>
        </p:nvPicPr>
        <p:blipFill>
          <a:blip r:embed="rId8">
            <a:extLst>
              <a:ext uri="{28A0092B-C50C-407E-A947-70E740481C1C}">
                <a14:useLocalDpi xmlns:a14="http://schemas.microsoft.com/office/drawing/2010/main" val="0"/>
              </a:ext>
            </a:extLst>
          </a:blip>
          <a:srcRect l="23262" t="20403" r="28146" b="28998"/>
          <a:stretch/>
        </p:blipFill>
        <p:spPr>
          <a:xfrm>
            <a:off x="5268169" y="3093578"/>
            <a:ext cx="1002265" cy="973956"/>
          </a:xfrm>
          <a:prstGeom prst="rect">
            <a:avLst/>
          </a:prstGeom>
        </p:spPr>
      </p:pic>
      <p:pic>
        <p:nvPicPr>
          <p:cNvPr id="14" name="Picture 6" descr="A person smiling for a picture&#10;&#10;Description automatically generated">
            <a:extLst>
              <a:ext uri="{FF2B5EF4-FFF2-40B4-BE49-F238E27FC236}">
                <a16:creationId xmlns:a16="http://schemas.microsoft.com/office/drawing/2014/main" id="{F5A6D110-9CB0-C23F-F193-44D10C7BFA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1830849"/>
            <a:ext cx="796528" cy="10620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 person in a red dress&#10;&#10;Description automatically generated">
            <a:extLst>
              <a:ext uri="{FF2B5EF4-FFF2-40B4-BE49-F238E27FC236}">
                <a16:creationId xmlns:a16="http://schemas.microsoft.com/office/drawing/2014/main" id="{B045C3C4-57E7-BE0F-09F7-ABF706590B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32337" y="1327084"/>
            <a:ext cx="876300" cy="9398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A person wearing glasses and a necklace&#10;&#10;Description automatically generated">
            <a:extLst>
              <a:ext uri="{FF2B5EF4-FFF2-40B4-BE49-F238E27FC236}">
                <a16:creationId xmlns:a16="http://schemas.microsoft.com/office/drawing/2014/main" id="{B2E97646-5800-723E-17E1-7A4D078FE73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8671"/>
          <a:stretch/>
        </p:blipFill>
        <p:spPr bwMode="auto">
          <a:xfrm>
            <a:off x="11052520" y="2466265"/>
            <a:ext cx="876300" cy="10670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A person with blonde hair smiling&#10;&#10;Description automatically generated">
            <a:extLst>
              <a:ext uri="{FF2B5EF4-FFF2-40B4-BE49-F238E27FC236}">
                <a16:creationId xmlns:a16="http://schemas.microsoft.com/office/drawing/2014/main" id="{5402A635-00EE-BB8D-DD96-B9A5993AA5C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2930"/>
          <a:stretch/>
        </p:blipFill>
        <p:spPr bwMode="auto">
          <a:xfrm>
            <a:off x="11160807" y="4286730"/>
            <a:ext cx="969980" cy="11260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erson wearing glasses and a white shirt&#10;&#10;Description automatically generated">
            <a:extLst>
              <a:ext uri="{FF2B5EF4-FFF2-40B4-BE49-F238E27FC236}">
                <a16:creationId xmlns:a16="http://schemas.microsoft.com/office/drawing/2014/main" id="{B89EF66D-F904-B8CE-1E64-615FE4EF6877}"/>
              </a:ext>
            </a:extLst>
          </p:cNvPr>
          <p:cNvPicPr>
            <a:picLocks noChangeAspect="1"/>
          </p:cNvPicPr>
          <p:nvPr/>
        </p:nvPicPr>
        <p:blipFill>
          <a:blip r:embed="rId13">
            <a:extLst>
              <a:ext uri="{28A0092B-C50C-407E-A947-70E740481C1C}">
                <a14:useLocalDpi xmlns:a14="http://schemas.microsoft.com/office/drawing/2010/main" val="0"/>
              </a:ext>
            </a:extLst>
          </a:blip>
          <a:srcRect t="15319"/>
          <a:stretch/>
        </p:blipFill>
        <p:spPr>
          <a:xfrm>
            <a:off x="5922548" y="4657077"/>
            <a:ext cx="969980" cy="1095188"/>
          </a:xfrm>
          <a:prstGeom prst="rect">
            <a:avLst/>
          </a:prstGeom>
        </p:spPr>
      </p:pic>
      <p:pic>
        <p:nvPicPr>
          <p:cNvPr id="19" name="Picture 2" descr="A person smiling at camera&#10;&#10;Description automatically generated">
            <a:extLst>
              <a:ext uri="{FF2B5EF4-FFF2-40B4-BE49-F238E27FC236}">
                <a16:creationId xmlns:a16="http://schemas.microsoft.com/office/drawing/2014/main" id="{6CCF6F7E-EFFB-AFA8-1C81-C8E05EA3244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 r="658" b="44572"/>
          <a:stretch/>
        </p:blipFill>
        <p:spPr bwMode="auto">
          <a:xfrm>
            <a:off x="9394008" y="493087"/>
            <a:ext cx="772504" cy="765630"/>
          </a:xfrm>
          <a:prstGeom prst="rect">
            <a:avLst/>
          </a:prstGeom>
          <a:noFill/>
          <a:extLst>
            <a:ext uri="{909E8E84-426E-40DD-AFC4-6F175D3DCCD1}">
              <a14:hiddenFill xmlns:a14="http://schemas.microsoft.com/office/drawing/2010/main">
                <a:solidFill>
                  <a:srgbClr val="FFFFFF"/>
                </a:solidFill>
              </a14:hiddenFill>
            </a:ext>
          </a:extLst>
        </p:spPr>
      </p:pic>
      <p:pic>
        <p:nvPicPr>
          <p:cNvPr id="20" name="know council">
            <a:hlinkClick r:id="" action="ppaction://media"/>
            <a:extLst>
              <a:ext uri="{FF2B5EF4-FFF2-40B4-BE49-F238E27FC236}">
                <a16:creationId xmlns:a16="http://schemas.microsoft.com/office/drawing/2014/main" id="{DA86C6E9-596C-1D17-6DA5-EA459078FA7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356368" y="6200774"/>
            <a:ext cx="609600" cy="609600"/>
          </a:xfrm>
          <a:prstGeom prst="rect">
            <a:avLst/>
          </a:prstGeom>
        </p:spPr>
      </p:pic>
    </p:spTree>
    <p:extLst>
      <p:ext uri="{BB962C8B-B14F-4D97-AF65-F5344CB8AC3E}">
        <p14:creationId xmlns:p14="http://schemas.microsoft.com/office/powerpoint/2010/main" val="365421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8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3418-201D-018A-B4A8-F80F6CCA1F35}"/>
              </a:ext>
            </a:extLst>
          </p:cNvPr>
          <p:cNvSpPr>
            <a:spLocks noGrp="1"/>
          </p:cNvSpPr>
          <p:nvPr>
            <p:ph type="title"/>
          </p:nvPr>
        </p:nvSpPr>
        <p:spPr>
          <a:xfrm>
            <a:off x="379539" y="428948"/>
            <a:ext cx="4040062" cy="1503539"/>
          </a:xfrm>
        </p:spPr>
        <p:txBody>
          <a:bodyPr vert="horz" lIns="91440" tIns="45720" rIns="91440" bIns="45720" rtlCol="0" anchor="ctr">
            <a:normAutofit/>
          </a:bodyPr>
          <a:lstStyle/>
          <a:p>
            <a:r>
              <a:rPr lang="en-US" dirty="0">
                <a:latin typeface="Girl Scout Text Book" panose="02020003000000000000" pitchFamily="18" charset="0"/>
              </a:rPr>
              <a:t>Resources</a:t>
            </a:r>
          </a:p>
        </p:txBody>
      </p:sp>
      <p:sp>
        <p:nvSpPr>
          <p:cNvPr id="12" name="Content Placeholder 11">
            <a:extLst>
              <a:ext uri="{FF2B5EF4-FFF2-40B4-BE49-F238E27FC236}">
                <a16:creationId xmlns:a16="http://schemas.microsoft.com/office/drawing/2014/main" id="{A6FDD4C6-C83C-4B7F-11AF-ACBF1228859D}"/>
              </a:ext>
            </a:extLst>
          </p:cNvPr>
          <p:cNvSpPr>
            <a:spLocks noGrp="1"/>
          </p:cNvSpPr>
          <p:nvPr>
            <p:ph sz="half" idx="1"/>
          </p:nvPr>
        </p:nvSpPr>
        <p:spPr>
          <a:xfrm>
            <a:off x="379539" y="1932487"/>
            <a:ext cx="3462478" cy="4234951"/>
          </a:xfrm>
        </p:spPr>
        <p:txBody>
          <a:bodyPr vert="horz" lIns="91440" tIns="45720" rIns="91440" bIns="45720" rtlCol="0">
            <a:normAutofit/>
          </a:bodyPr>
          <a:lstStyle/>
          <a:p>
            <a:pPr marL="0" indent="0" algn="ctr">
              <a:buNone/>
            </a:pPr>
            <a:r>
              <a:rPr lang="en-US" sz="1800" dirty="0">
                <a:latin typeface="Girl Scout Text Book" panose="02020003000000000000" pitchFamily="18" charset="0"/>
                <a:cs typeface="Calibri"/>
              </a:rPr>
              <a:t>Cookie and Product Program Safety Activity checkpoints are on pages 81 through 83.</a:t>
            </a:r>
          </a:p>
          <a:p>
            <a:pPr marL="0" indent="0" algn="ctr">
              <a:buNone/>
            </a:pPr>
            <a:r>
              <a:rPr lang="en-US" sz="2000" dirty="0">
                <a:latin typeface="Girl Scout Text Book" panose="02020003000000000000" pitchFamily="18" charset="0"/>
              </a:rPr>
              <a:t> </a:t>
            </a:r>
            <a:r>
              <a:rPr lang="en-US" sz="2000" dirty="0">
                <a:latin typeface="Girl Scout Text Book" panose="02020003000000000000" pitchFamily="18" charset="0"/>
                <a:hlinkClick r:id="rId5">
                  <a:extLst>
                    <a:ext uri="{A12FA001-AC4F-418D-AE19-62706E023703}">
                      <ahyp:hlinkClr xmlns:ahyp="http://schemas.microsoft.com/office/drawing/2018/hyperlinkcolor" val="tx"/>
                    </a:ext>
                  </a:extLst>
                </a:hlinkClick>
              </a:rPr>
              <a:t>SafetyActivityCheckpoints2022-2024.pdf (gshg.org)</a:t>
            </a:r>
            <a:endParaRPr lang="en-US" sz="2000" dirty="0">
              <a:latin typeface="Girl Scout Text Book" panose="02020003000000000000" pitchFamily="18" charset="0"/>
              <a:cs typeface="Calibri"/>
            </a:endParaRPr>
          </a:p>
          <a:p>
            <a:pPr marL="0" indent="0">
              <a:buNone/>
            </a:pPr>
            <a:endParaRPr lang="en-US" sz="2000" dirty="0"/>
          </a:p>
        </p:txBody>
      </p:sp>
      <p:pic>
        <p:nvPicPr>
          <p:cNvPr id="6" name="Content Placeholder 5" descr="A screenshot of a web page&#10;&#10;Description automatically generated">
            <a:extLst>
              <a:ext uri="{FF2B5EF4-FFF2-40B4-BE49-F238E27FC236}">
                <a16:creationId xmlns:a16="http://schemas.microsoft.com/office/drawing/2014/main" id="{AD882AB1-FCBF-A770-108B-20C70C7267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1459" y="23809"/>
            <a:ext cx="4100514" cy="6834191"/>
          </a:xfrm>
          <a:prstGeom prst="rect">
            <a:avLst/>
          </a:prstGeom>
        </p:spPr>
      </p:pic>
      <p:pic>
        <p:nvPicPr>
          <p:cNvPr id="8" name="Content Placeholder 7" descr="A close-up of a social media post&#10;&#10;Description automatically generated">
            <a:extLst>
              <a:ext uri="{FF2B5EF4-FFF2-40B4-BE49-F238E27FC236}">
                <a16:creationId xmlns:a16="http://schemas.microsoft.com/office/drawing/2014/main" id="{A4CB4D79-7DF1-F0AD-9ED8-22610B42A4AF}"/>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8085806" y="0"/>
            <a:ext cx="4114799" cy="6858000"/>
          </a:xfrm>
          <a:prstGeom prst="rect">
            <a:avLst/>
          </a:prstGeom>
        </p:spPr>
      </p:pic>
      <p:pic>
        <p:nvPicPr>
          <p:cNvPr id="13" name="Picture 12" descr="A colorful text on a black background&#10;&#10;Description automatically generated">
            <a:extLst>
              <a:ext uri="{FF2B5EF4-FFF2-40B4-BE49-F238E27FC236}">
                <a16:creationId xmlns:a16="http://schemas.microsoft.com/office/drawing/2014/main" id="{E13B7052-A044-6CC7-CCD0-FEB6E2B922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64" y="3878819"/>
            <a:ext cx="4005080" cy="2481077"/>
          </a:xfrm>
          <a:prstGeom prst="rect">
            <a:avLst/>
          </a:prstGeom>
        </p:spPr>
      </p:pic>
      <p:pic>
        <p:nvPicPr>
          <p:cNvPr id="3" name="resources">
            <a:hlinkClick r:id="" action="ppaction://media"/>
            <a:extLst>
              <a:ext uri="{FF2B5EF4-FFF2-40B4-BE49-F238E27FC236}">
                <a16:creationId xmlns:a16="http://schemas.microsoft.com/office/drawing/2014/main" id="{58C2CD0F-7C19-B3E4-620B-B304B3AD915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85331" y="6137625"/>
            <a:ext cx="609600" cy="609600"/>
          </a:xfrm>
          <a:prstGeom prst="rect">
            <a:avLst/>
          </a:prstGeom>
        </p:spPr>
      </p:pic>
    </p:spTree>
    <p:extLst>
      <p:ext uri="{BB962C8B-B14F-4D97-AF65-F5344CB8AC3E}">
        <p14:creationId xmlns:p14="http://schemas.microsoft.com/office/powerpoint/2010/main" val="125347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DB9C0-429E-A0D2-54B6-E4419B7EFB77}"/>
              </a:ext>
            </a:extLst>
          </p:cNvPr>
          <p:cNvSpPr>
            <a:spLocks noGrp="1"/>
          </p:cNvSpPr>
          <p:nvPr>
            <p:ph type="ctrTitle"/>
          </p:nvPr>
        </p:nvSpPr>
        <p:spPr/>
        <p:txBody>
          <a:bodyPr>
            <a:normAutofit fontScale="90000"/>
          </a:bodyPr>
          <a:lstStyle/>
          <a:p>
            <a:r>
              <a:rPr lang="en-US" dirty="0"/>
              <a:t>Thank you for being a </a:t>
            </a:r>
            <a:r>
              <a:rPr lang="en-US" dirty="0" err="1"/>
              <a:t>Pand-tastic</a:t>
            </a:r>
            <a:r>
              <a:rPr lang="en-US" dirty="0"/>
              <a:t> </a:t>
            </a:r>
            <a:br>
              <a:rPr lang="en-US" dirty="0"/>
            </a:br>
            <a:r>
              <a:rPr lang="en-US" dirty="0"/>
              <a:t>GSHG Volunteer</a:t>
            </a:r>
          </a:p>
        </p:txBody>
      </p:sp>
      <p:sp>
        <p:nvSpPr>
          <p:cNvPr id="3" name="Subtitle 2">
            <a:extLst>
              <a:ext uri="{FF2B5EF4-FFF2-40B4-BE49-F238E27FC236}">
                <a16:creationId xmlns:a16="http://schemas.microsoft.com/office/drawing/2014/main" id="{12FF859D-E257-AD2B-D442-2CD93D342C79}"/>
              </a:ext>
            </a:extLst>
          </p:cNvPr>
          <p:cNvSpPr>
            <a:spLocks noGrp="1"/>
          </p:cNvSpPr>
          <p:nvPr>
            <p:ph type="subTitle" idx="1"/>
          </p:nvPr>
        </p:nvSpPr>
        <p:spPr/>
        <p:txBody>
          <a:bodyPr/>
          <a:lstStyle/>
          <a:p>
            <a:endParaRPr lang="en-US" dirty="0"/>
          </a:p>
        </p:txBody>
      </p:sp>
      <p:pic>
        <p:nvPicPr>
          <p:cNvPr id="5" name="Picture 4" descr="A screenshot of a video game&#10;&#10;Description automatically generated">
            <a:extLst>
              <a:ext uri="{FF2B5EF4-FFF2-40B4-BE49-F238E27FC236}">
                <a16:creationId xmlns:a16="http://schemas.microsoft.com/office/drawing/2014/main" id="{3B433420-D3FE-E3B4-00CF-DA7F7E3BC197}"/>
              </a:ext>
            </a:extLst>
          </p:cNvPr>
          <p:cNvPicPr>
            <a:picLocks noChangeAspect="1"/>
          </p:cNvPicPr>
          <p:nvPr/>
        </p:nvPicPr>
        <p:blipFill>
          <a:blip r:embed="rId5"/>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11EE0D3-DDE6-4778-4740-08ACCA7D1F56}"/>
              </a:ext>
            </a:extLst>
          </p:cNvPr>
          <p:cNvSpPr txBox="1"/>
          <p:nvPr/>
        </p:nvSpPr>
        <p:spPr>
          <a:xfrm>
            <a:off x="1314451" y="971550"/>
            <a:ext cx="8153399" cy="1938992"/>
          </a:xfrm>
          <a:prstGeom prst="rect">
            <a:avLst/>
          </a:prstGeom>
          <a:noFill/>
        </p:spPr>
        <p:txBody>
          <a:bodyPr wrap="square">
            <a:spAutoFit/>
          </a:bodyPr>
          <a:lstStyle/>
          <a:p>
            <a:pPr algn="ctr"/>
            <a:r>
              <a:rPr lang="en-US" sz="4000" dirty="0">
                <a:latin typeface="Girl Scout Text Book" panose="02020003000000000000" pitchFamily="18" charset="0"/>
              </a:rPr>
              <a:t>Thank you for being a</a:t>
            </a:r>
          </a:p>
          <a:p>
            <a:pPr algn="ctr"/>
            <a:r>
              <a:rPr lang="en-US" sz="4000" dirty="0">
                <a:latin typeface="Girl Scout Text Book" panose="02020003000000000000" pitchFamily="18" charset="0"/>
              </a:rPr>
              <a:t> </a:t>
            </a:r>
            <a:r>
              <a:rPr lang="en-US" sz="4000" dirty="0" err="1">
                <a:latin typeface="Girl Scout Text Book" panose="02020003000000000000" pitchFamily="18" charset="0"/>
              </a:rPr>
              <a:t>Pand-tastic</a:t>
            </a:r>
            <a:r>
              <a:rPr lang="en-US" sz="4000" dirty="0">
                <a:latin typeface="Girl Scout Text Book" panose="02020003000000000000" pitchFamily="18" charset="0"/>
              </a:rPr>
              <a:t> </a:t>
            </a:r>
            <a:br>
              <a:rPr lang="en-US" sz="4000" dirty="0">
                <a:latin typeface="Girl Scout Text Book" panose="02020003000000000000" pitchFamily="18" charset="0"/>
              </a:rPr>
            </a:br>
            <a:r>
              <a:rPr lang="en-US" sz="4000" dirty="0">
                <a:latin typeface="Girl Scout Text Book" panose="02020003000000000000" pitchFamily="18" charset="0"/>
              </a:rPr>
              <a:t>GSHG Parent!!!!</a:t>
            </a:r>
          </a:p>
        </p:txBody>
      </p:sp>
      <p:pic>
        <p:nvPicPr>
          <p:cNvPr id="4" name="pandtastic">
            <a:hlinkClick r:id="" action="ppaction://media"/>
            <a:extLst>
              <a:ext uri="{FF2B5EF4-FFF2-40B4-BE49-F238E27FC236}">
                <a16:creationId xmlns:a16="http://schemas.microsoft.com/office/drawing/2014/main" id="{111D4C8A-A1E6-B0BC-B522-D988F59E68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64215" y="6243311"/>
            <a:ext cx="609600" cy="609600"/>
          </a:xfrm>
          <a:prstGeom prst="rect">
            <a:avLst/>
          </a:prstGeom>
        </p:spPr>
      </p:pic>
    </p:spTree>
    <p:extLst>
      <p:ext uri="{BB962C8B-B14F-4D97-AF65-F5344CB8AC3E}">
        <p14:creationId xmlns:p14="http://schemas.microsoft.com/office/powerpoint/2010/main" val="370422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391529-C83A-3F7F-1802-02FD40AD300B}"/>
              </a:ext>
            </a:extLst>
          </p:cNvPr>
          <p:cNvPicPr>
            <a:picLocks noChangeAspect="1"/>
          </p:cNvPicPr>
          <p:nvPr/>
        </p:nvPicPr>
        <p:blipFill>
          <a:blip r:embed="rId5">
            <a:duotone>
              <a:schemeClr val="bg2">
                <a:shade val="45000"/>
                <a:satMod val="135000"/>
              </a:schemeClr>
              <a:prstClr val="white"/>
            </a:duotone>
          </a:blip>
          <a:srcRect t="15730"/>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104D03-3C8A-CB57-E79B-DBC6B0AF98AF}"/>
              </a:ext>
            </a:extLst>
          </p:cNvPr>
          <p:cNvSpPr>
            <a:spLocks noGrp="1"/>
          </p:cNvSpPr>
          <p:nvPr>
            <p:ph type="title"/>
          </p:nvPr>
        </p:nvSpPr>
        <p:spPr>
          <a:xfrm>
            <a:off x="838200" y="365125"/>
            <a:ext cx="10515600" cy="1325563"/>
          </a:xfrm>
        </p:spPr>
        <p:txBody>
          <a:bodyPr>
            <a:normAutofit/>
          </a:bodyPr>
          <a:lstStyle/>
          <a:p>
            <a:r>
              <a:rPr lang="en-US" dirty="0">
                <a:latin typeface="Girl Scout Text Book" panose="02020003000000000000" pitchFamily="18" charset="0"/>
              </a:rPr>
              <a:t>Juliettes/IRM’s are:</a:t>
            </a:r>
          </a:p>
        </p:txBody>
      </p:sp>
      <p:graphicFrame>
        <p:nvGraphicFramePr>
          <p:cNvPr id="7" name="Content Placeholder 2">
            <a:extLst>
              <a:ext uri="{FF2B5EF4-FFF2-40B4-BE49-F238E27FC236}">
                <a16:creationId xmlns:a16="http://schemas.microsoft.com/office/drawing/2014/main" id="{1D930351-CED2-F348-F50B-B38336669793}"/>
              </a:ext>
            </a:extLst>
          </p:cNvPr>
          <p:cNvGraphicFramePr>
            <a:graphicFrameLocks noGrp="1"/>
          </p:cNvGraphicFramePr>
          <p:nvPr>
            <p:ph idx="1"/>
            <p:extLst>
              <p:ext uri="{D42A27DB-BD31-4B8C-83A1-F6EECF244321}">
                <p14:modId xmlns:p14="http://schemas.microsoft.com/office/powerpoint/2010/main" val="191089180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juliette">
            <a:hlinkClick r:id="" action="ppaction://media"/>
            <a:extLst>
              <a:ext uri="{FF2B5EF4-FFF2-40B4-BE49-F238E27FC236}">
                <a16:creationId xmlns:a16="http://schemas.microsoft.com/office/drawing/2014/main" id="{6DED4E67-B5C2-B394-08E6-FE6C0256420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82624" y="5656580"/>
            <a:ext cx="609600" cy="609600"/>
          </a:xfrm>
          <a:prstGeom prst="rect">
            <a:avLst/>
          </a:prstGeom>
        </p:spPr>
      </p:pic>
    </p:spTree>
    <p:extLst>
      <p:ext uri="{BB962C8B-B14F-4D97-AF65-F5344CB8AC3E}">
        <p14:creationId xmlns:p14="http://schemas.microsoft.com/office/powerpoint/2010/main" val="271644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3F34BF44-E2A8-E4EC-F194-3BEEDAF73F2E}"/>
              </a:ext>
            </a:extLst>
          </p:cNvPr>
          <p:cNvSpPr>
            <a:spLocks noGrp="1"/>
          </p:cNvSpPr>
          <p:nvPr>
            <p:ph type="title"/>
          </p:nvPr>
        </p:nvSpPr>
        <p:spPr>
          <a:xfrm>
            <a:off x="838200" y="713312"/>
            <a:ext cx="4038600" cy="5431376"/>
          </a:xfrm>
        </p:spPr>
        <p:txBody>
          <a:bodyPr>
            <a:normAutofit/>
          </a:bodyPr>
          <a:lstStyle/>
          <a:p>
            <a:r>
              <a:rPr lang="en-US" dirty="0">
                <a:latin typeface="Girl Scout Text Book" panose="02020003000000000000" pitchFamily="18" charset="0"/>
              </a:rPr>
              <a:t>Cookie Program Proceeds </a:t>
            </a:r>
            <a:r>
              <a:rPr lang="en-US" dirty="0"/>
              <a:t>	</a:t>
            </a:r>
          </a:p>
        </p:txBody>
      </p:sp>
      <p:sp>
        <p:nvSpPr>
          <p:cNvPr id="3" name="Content Placeholder 2">
            <a:extLst>
              <a:ext uri="{FF2B5EF4-FFF2-40B4-BE49-F238E27FC236}">
                <a16:creationId xmlns:a16="http://schemas.microsoft.com/office/drawing/2014/main" id="{B8B1DDC0-8A53-98E0-7F2C-C31310806EA2}"/>
              </a:ext>
            </a:extLst>
          </p:cNvPr>
          <p:cNvSpPr>
            <a:spLocks noGrp="1"/>
          </p:cNvSpPr>
          <p:nvPr>
            <p:ph idx="1"/>
          </p:nvPr>
        </p:nvSpPr>
        <p:spPr>
          <a:xfrm>
            <a:off x="6095999" y="713313"/>
            <a:ext cx="5257801" cy="5431376"/>
          </a:xfrm>
        </p:spPr>
        <p:txBody>
          <a:bodyPr anchor="ctr">
            <a:normAutofit/>
          </a:bodyPr>
          <a:lstStyle/>
          <a:p>
            <a:r>
              <a:rPr lang="en-US" sz="2000" dirty="0">
                <a:latin typeface="Girl Scout Text Book" panose="02020003000000000000" pitchFamily="18" charset="0"/>
              </a:rPr>
              <a:t>Deposited in Council Wide account</a:t>
            </a:r>
          </a:p>
          <a:p>
            <a:r>
              <a:rPr lang="en-US" sz="2000" dirty="0">
                <a:latin typeface="Girl Scout Text Book" panose="02020003000000000000" pitchFamily="18" charset="0"/>
              </a:rPr>
              <a:t>Accessed via grant request</a:t>
            </a:r>
          </a:p>
          <a:p>
            <a:r>
              <a:rPr lang="en-US" sz="2000" dirty="0">
                <a:latin typeface="Girl Scout Text Book" panose="02020003000000000000" pitchFamily="18" charset="0"/>
              </a:rPr>
              <a:t>Grant requests voted on by Juliette Funds Request Committee (JFRC)</a:t>
            </a:r>
          </a:p>
          <a:p>
            <a:r>
              <a:rPr lang="en-US" sz="2000" dirty="0">
                <a:latin typeface="Girl Scout Text Book" panose="02020003000000000000" pitchFamily="18" charset="0"/>
              </a:rPr>
              <a:t>Funds can be transferred with Juliette if she joins a troop</a:t>
            </a:r>
          </a:p>
        </p:txBody>
      </p:sp>
      <p:pic>
        <p:nvPicPr>
          <p:cNvPr id="4" name="program proceeds">
            <a:hlinkClick r:id="" action="ppaction://media"/>
            <a:extLst>
              <a:ext uri="{FF2B5EF4-FFF2-40B4-BE49-F238E27FC236}">
                <a16:creationId xmlns:a16="http://schemas.microsoft.com/office/drawing/2014/main" id="{C487F1B3-B242-BFDD-84D2-C83871CD98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24481" y="5562519"/>
            <a:ext cx="609600" cy="609600"/>
          </a:xfrm>
          <a:prstGeom prst="rect">
            <a:avLst/>
          </a:prstGeom>
        </p:spPr>
      </p:pic>
    </p:spTree>
    <p:extLst>
      <p:ext uri="{BB962C8B-B14F-4D97-AF65-F5344CB8AC3E}">
        <p14:creationId xmlns:p14="http://schemas.microsoft.com/office/powerpoint/2010/main" val="175550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5777B56-54CB-DAF5-3F68-8FB9187B705F}"/>
              </a:ext>
            </a:extLst>
          </p:cNvPr>
          <p:cNvSpPr>
            <a:spLocks noGrp="1"/>
          </p:cNvSpPr>
          <p:nvPr>
            <p:ph type="title"/>
          </p:nvPr>
        </p:nvSpPr>
        <p:spPr>
          <a:xfrm>
            <a:off x="1137036" y="548640"/>
            <a:ext cx="9543405" cy="1188720"/>
          </a:xfrm>
        </p:spPr>
        <p:txBody>
          <a:bodyPr>
            <a:normAutofit/>
          </a:bodyPr>
          <a:lstStyle/>
          <a:p>
            <a:r>
              <a:rPr lang="en-US" dirty="0">
                <a:solidFill>
                  <a:schemeClr val="tx1">
                    <a:lumMod val="85000"/>
                    <a:lumOff val="15000"/>
                  </a:schemeClr>
                </a:solidFill>
                <a:latin typeface="Girl Scout Text Book" panose="02020003000000000000" pitchFamily="18" charset="0"/>
              </a:rPr>
              <a:t>Proceed Request Policy</a:t>
            </a:r>
          </a:p>
        </p:txBody>
      </p:sp>
      <p:sp>
        <p:nvSpPr>
          <p:cNvPr id="3" name="Content Placeholder 2">
            <a:extLst>
              <a:ext uri="{FF2B5EF4-FFF2-40B4-BE49-F238E27FC236}">
                <a16:creationId xmlns:a16="http://schemas.microsoft.com/office/drawing/2014/main" id="{D984ED2D-8E01-EF10-B82C-E02468E43A08}"/>
              </a:ext>
            </a:extLst>
          </p:cNvPr>
          <p:cNvSpPr>
            <a:spLocks noGrp="1"/>
          </p:cNvSpPr>
          <p:nvPr>
            <p:ph idx="1"/>
          </p:nvPr>
        </p:nvSpPr>
        <p:spPr>
          <a:xfrm>
            <a:off x="1957987" y="2431765"/>
            <a:ext cx="8276026" cy="3320031"/>
          </a:xfrm>
        </p:spPr>
        <p:txBody>
          <a:bodyPr anchor="ctr">
            <a:normAutofit/>
          </a:bodyPr>
          <a:lstStyle/>
          <a:p>
            <a:r>
              <a:rPr lang="en-US" sz="2000" dirty="0">
                <a:solidFill>
                  <a:schemeClr val="tx1">
                    <a:lumMod val="85000"/>
                    <a:lumOff val="15000"/>
                  </a:schemeClr>
                </a:solidFill>
                <a:latin typeface="Girl Scout Text Book" panose="02020003000000000000" pitchFamily="18" charset="0"/>
              </a:rPr>
              <a:t>Submit a grant application</a:t>
            </a:r>
          </a:p>
          <a:p>
            <a:r>
              <a:rPr lang="en-US" sz="2000" dirty="0">
                <a:solidFill>
                  <a:schemeClr val="tx1">
                    <a:lumMod val="85000"/>
                    <a:lumOff val="15000"/>
                  </a:schemeClr>
                </a:solidFill>
                <a:latin typeface="Girl Scout Text Book" panose="02020003000000000000" pitchFamily="18" charset="0"/>
              </a:rPr>
              <a:t>Reviewed by JFRC for approval/disapproval</a:t>
            </a:r>
          </a:p>
          <a:p>
            <a:r>
              <a:rPr lang="en-US" sz="2000" dirty="0">
                <a:solidFill>
                  <a:schemeClr val="tx1">
                    <a:lumMod val="85000"/>
                    <a:lumOff val="15000"/>
                  </a:schemeClr>
                </a:solidFill>
                <a:latin typeface="Girl Scout Text Book" panose="02020003000000000000" pitchFamily="18" charset="0"/>
              </a:rPr>
              <a:t>Total amount requested for the year can not exceed $500</a:t>
            </a:r>
          </a:p>
          <a:p>
            <a:r>
              <a:rPr lang="en-US" sz="2000" dirty="0">
                <a:solidFill>
                  <a:schemeClr val="tx1">
                    <a:lumMod val="85000"/>
                    <a:lumOff val="15000"/>
                  </a:schemeClr>
                </a:solidFill>
                <a:latin typeface="Girl Scout Text Book" panose="02020003000000000000" pitchFamily="18" charset="0"/>
              </a:rPr>
              <a:t>Proceeds can be used for and in support of Girl Scout Programming </a:t>
            </a:r>
          </a:p>
          <a:p>
            <a:r>
              <a:rPr lang="en-US" sz="2000" dirty="0">
                <a:solidFill>
                  <a:schemeClr val="tx1">
                    <a:lumMod val="85000"/>
                    <a:lumOff val="15000"/>
                  </a:schemeClr>
                </a:solidFill>
                <a:latin typeface="Girl Scout Text Book" panose="02020003000000000000" pitchFamily="18" charset="0"/>
              </a:rPr>
              <a:t>Funds are not given on a dollar-for-dollar basis</a:t>
            </a:r>
          </a:p>
        </p:txBody>
      </p:sp>
      <p:sp>
        <p:nvSpPr>
          <p:cNvPr id="18" name="Freeform: Shape 17">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roceeds policy">
            <a:hlinkClick r:id="" action="ppaction://media"/>
            <a:extLst>
              <a:ext uri="{FF2B5EF4-FFF2-40B4-BE49-F238E27FC236}">
                <a16:creationId xmlns:a16="http://schemas.microsoft.com/office/drawing/2014/main" id="{AAC6FF19-03C1-2EE3-B2FD-5048EDCCC7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3712" y="5446996"/>
            <a:ext cx="609600" cy="609600"/>
          </a:xfrm>
          <a:prstGeom prst="rect">
            <a:avLst/>
          </a:prstGeom>
        </p:spPr>
      </p:pic>
    </p:spTree>
    <p:extLst>
      <p:ext uri="{BB962C8B-B14F-4D97-AF65-F5344CB8AC3E}">
        <p14:creationId xmlns:p14="http://schemas.microsoft.com/office/powerpoint/2010/main" val="324379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99606ED-AAC0-9A45-E8D7-66B1832D4004}"/>
              </a:ext>
            </a:extLst>
          </p:cNvPr>
          <p:cNvSpPr>
            <a:spLocks noGrp="1"/>
          </p:cNvSpPr>
          <p:nvPr>
            <p:ph type="title"/>
          </p:nvPr>
        </p:nvSpPr>
        <p:spPr>
          <a:xfrm>
            <a:off x="838200" y="609600"/>
            <a:ext cx="3905250" cy="1330839"/>
          </a:xfrm>
        </p:spPr>
        <p:txBody>
          <a:bodyPr vert="horz" lIns="91440" tIns="45720" rIns="91440" bIns="45720" rtlCol="0">
            <a:normAutofit fontScale="90000"/>
          </a:bodyPr>
          <a:lstStyle/>
          <a:p>
            <a:pPr algn="ctr"/>
            <a:r>
              <a:rPr lang="en-US" sz="3100" kern="1200" dirty="0">
                <a:latin typeface="Girl Scout Text Book" panose="02020003000000000000" pitchFamily="18" charset="0"/>
              </a:rPr>
              <a:t>2025 Cookie Program </a:t>
            </a:r>
            <a:br>
              <a:rPr lang="en-US" sz="3100" kern="1200" dirty="0">
                <a:latin typeface="Girl Scout Text Book" panose="02020003000000000000" pitchFamily="18" charset="0"/>
              </a:rPr>
            </a:br>
            <a:r>
              <a:rPr lang="en-US" sz="3100" kern="1200" dirty="0">
                <a:latin typeface="Girl Scout Text Book" panose="02020003000000000000" pitchFamily="18" charset="0"/>
              </a:rPr>
              <a:t>Variety Line up</a:t>
            </a:r>
          </a:p>
        </p:txBody>
      </p:sp>
      <p:sp>
        <p:nvSpPr>
          <p:cNvPr id="25" name="Content Placeholder 15">
            <a:extLst>
              <a:ext uri="{FF2B5EF4-FFF2-40B4-BE49-F238E27FC236}">
                <a16:creationId xmlns:a16="http://schemas.microsoft.com/office/drawing/2014/main" id="{8DC4D088-9B65-2AC8-0BA8-8EF94FA05C62}"/>
              </a:ext>
            </a:extLst>
          </p:cNvPr>
          <p:cNvSpPr>
            <a:spLocks noGrp="1"/>
          </p:cNvSpPr>
          <p:nvPr>
            <p:ph idx="1"/>
          </p:nvPr>
        </p:nvSpPr>
        <p:spPr>
          <a:xfrm>
            <a:off x="862366" y="2392136"/>
            <a:ext cx="3427001" cy="3710552"/>
          </a:xfrm>
        </p:spPr>
        <p:txBody>
          <a:bodyPr>
            <a:normAutofit/>
          </a:bodyPr>
          <a:lstStyle/>
          <a:p>
            <a:pPr marL="0" indent="0">
              <a:buNone/>
            </a:pPr>
            <a:r>
              <a:rPr lang="en-US" sz="2000" dirty="0">
                <a:latin typeface="Girl Scout Text Book" panose="02020003000000000000" pitchFamily="18" charset="0"/>
              </a:rPr>
              <a:t>Cookie prices remain $5 a box. </a:t>
            </a:r>
          </a:p>
          <a:p>
            <a:pPr marL="0" indent="0">
              <a:buNone/>
            </a:pPr>
            <a:r>
              <a:rPr lang="en-US" sz="2000" dirty="0">
                <a:latin typeface="Girl Scout Text Book" panose="02020003000000000000" pitchFamily="18" charset="0"/>
              </a:rPr>
              <a:t>This includes our specialty cookies S’Mores and Toffee-</a:t>
            </a:r>
            <a:r>
              <a:rPr lang="en-US" sz="2000" dirty="0" err="1">
                <a:latin typeface="Girl Scout Text Book" panose="02020003000000000000" pitchFamily="18" charset="0"/>
              </a:rPr>
              <a:t>tastic</a:t>
            </a:r>
            <a:r>
              <a:rPr lang="en-US" sz="2000" dirty="0">
                <a:latin typeface="Girl Scout Text Book" panose="02020003000000000000" pitchFamily="18" charset="0"/>
              </a:rPr>
              <a:t>.</a:t>
            </a:r>
          </a:p>
        </p:txBody>
      </p:sp>
      <p:pic>
        <p:nvPicPr>
          <p:cNvPr id="5" name="Content Placeholder 4" descr="A collection of cookies with price tags&#10;&#10;Description automatically generated">
            <a:extLst>
              <a:ext uri="{FF2B5EF4-FFF2-40B4-BE49-F238E27FC236}">
                <a16:creationId xmlns:a16="http://schemas.microsoft.com/office/drawing/2014/main" id="{59778847-03DF-8CFA-1D9C-7E19C2B7C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5457" y="771079"/>
            <a:ext cx="6155141" cy="5339583"/>
          </a:xfrm>
          <a:prstGeom prst="rect">
            <a:avLst/>
          </a:prstGeom>
        </p:spPr>
      </p:pic>
      <p:pic>
        <p:nvPicPr>
          <p:cNvPr id="3" name="cookie lineup">
            <a:hlinkClick r:id="" action="ppaction://media"/>
            <a:extLst>
              <a:ext uri="{FF2B5EF4-FFF2-40B4-BE49-F238E27FC236}">
                <a16:creationId xmlns:a16="http://schemas.microsoft.com/office/drawing/2014/main" id="{239CF8A3-602B-588F-3146-938FCF56B0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13129" y="5943600"/>
            <a:ext cx="609600" cy="609600"/>
          </a:xfrm>
          <a:prstGeom prst="rect">
            <a:avLst/>
          </a:prstGeom>
        </p:spPr>
      </p:pic>
    </p:spTree>
    <p:extLst>
      <p:ext uri="{BB962C8B-B14F-4D97-AF65-F5344CB8AC3E}">
        <p14:creationId xmlns:p14="http://schemas.microsoft.com/office/powerpoint/2010/main" val="410767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B46CF-9FC9-A297-B675-D89F988EA4C6}"/>
              </a:ext>
            </a:extLst>
          </p:cNvPr>
          <p:cNvSpPr>
            <a:spLocks noGrp="1"/>
          </p:cNvSpPr>
          <p:nvPr>
            <p:ph type="title"/>
          </p:nvPr>
        </p:nvSpPr>
        <p:spPr>
          <a:xfrm>
            <a:off x="1137034" y="609597"/>
            <a:ext cx="9392421" cy="1330841"/>
          </a:xfrm>
        </p:spPr>
        <p:txBody>
          <a:bodyPr>
            <a:normAutofit/>
          </a:bodyPr>
          <a:lstStyle/>
          <a:p>
            <a:r>
              <a:rPr lang="en-US" dirty="0">
                <a:latin typeface="Girl Scout Text Book" panose="02020003000000000000" pitchFamily="18" charset="0"/>
              </a:rPr>
              <a:t>GSHG Cookies contain</a:t>
            </a:r>
          </a:p>
        </p:txBody>
      </p:sp>
      <p:graphicFrame>
        <p:nvGraphicFramePr>
          <p:cNvPr id="11" name="Content Placeholder 2">
            <a:extLst>
              <a:ext uri="{FF2B5EF4-FFF2-40B4-BE49-F238E27FC236}">
                <a16:creationId xmlns:a16="http://schemas.microsoft.com/office/drawing/2014/main" id="{0A11BCE6-D75B-7ABC-6D63-3D523BC1A8A9}"/>
              </a:ext>
            </a:extLst>
          </p:cNvPr>
          <p:cNvGraphicFramePr>
            <a:graphicFrameLocks noGrp="1"/>
          </p:cNvGraphicFramePr>
          <p:nvPr>
            <p:ph idx="1"/>
            <p:extLst>
              <p:ext uri="{D42A27DB-BD31-4B8C-83A1-F6EECF244321}">
                <p14:modId xmlns:p14="http://schemas.microsoft.com/office/powerpoint/2010/main" val="966899925"/>
              </p:ext>
            </p:extLst>
          </p:nvPr>
        </p:nvGraphicFramePr>
        <p:xfrm>
          <a:off x="1137033" y="2198362"/>
          <a:ext cx="5901942" cy="4425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descr="A panda holding a sign&#10;&#10;Description automatically generated">
            <a:extLst>
              <a:ext uri="{FF2B5EF4-FFF2-40B4-BE49-F238E27FC236}">
                <a16:creationId xmlns:a16="http://schemas.microsoft.com/office/drawing/2014/main" id="{BE2B4305-451E-6AB6-F992-21F5A9E1D5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8314" y="1718303"/>
            <a:ext cx="4216552" cy="3791415"/>
          </a:xfrm>
          <a:prstGeom prst="rect">
            <a:avLst/>
          </a:prstGeom>
        </p:spPr>
      </p:pic>
      <p:pic>
        <p:nvPicPr>
          <p:cNvPr id="9" name="Picture 8" descr="A sandwich cookie with a white frosting&#10;&#10;Description automatically generated">
            <a:extLst>
              <a:ext uri="{FF2B5EF4-FFF2-40B4-BE49-F238E27FC236}">
                <a16:creationId xmlns:a16="http://schemas.microsoft.com/office/drawing/2014/main" id="{F31F36F8-413F-80E7-7192-DF3EB34023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9092" y="1508994"/>
            <a:ext cx="1661548" cy="1661548"/>
          </a:xfrm>
          <a:prstGeom prst="rect">
            <a:avLst/>
          </a:prstGeom>
        </p:spPr>
      </p:pic>
      <p:pic>
        <p:nvPicPr>
          <p:cNvPr id="3" name="ingredients dd">
            <a:hlinkClick r:id="" action="ppaction://media"/>
            <a:extLst>
              <a:ext uri="{FF2B5EF4-FFF2-40B4-BE49-F238E27FC236}">
                <a16:creationId xmlns:a16="http://schemas.microsoft.com/office/drawing/2014/main" id="{04E8C0F1-D012-A0DB-E69A-611CBFD44C4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64292" y="5956687"/>
            <a:ext cx="609600" cy="609600"/>
          </a:xfrm>
          <a:prstGeom prst="rect">
            <a:avLst/>
          </a:prstGeom>
        </p:spPr>
      </p:pic>
    </p:spTree>
    <p:extLst>
      <p:ext uri="{BB962C8B-B14F-4D97-AF65-F5344CB8AC3E}">
        <p14:creationId xmlns:p14="http://schemas.microsoft.com/office/powerpoint/2010/main" val="198613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cookie&#10;&#10;Description automatically generated">
            <a:extLst>
              <a:ext uri="{FF2B5EF4-FFF2-40B4-BE49-F238E27FC236}">
                <a16:creationId xmlns:a16="http://schemas.microsoft.com/office/drawing/2014/main" id="{4EDB0C8B-A2B3-9905-F588-10DADAD7B8F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403983" y="0"/>
            <a:ext cx="5384034" cy="6808269"/>
          </a:xfrm>
        </p:spPr>
      </p:pic>
      <p:pic>
        <p:nvPicPr>
          <p:cNvPr id="3" name="Picture 2" descr="A panda lying on its back&#10;&#10;Description automatically generated">
            <a:extLst>
              <a:ext uri="{FF2B5EF4-FFF2-40B4-BE49-F238E27FC236}">
                <a16:creationId xmlns:a16="http://schemas.microsoft.com/office/drawing/2014/main" id="{19D869B8-DE91-16C5-254B-605E2B4374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8017" y="3011041"/>
            <a:ext cx="3468631" cy="2150368"/>
          </a:xfrm>
          <a:prstGeom prst="rect">
            <a:avLst/>
          </a:prstGeom>
        </p:spPr>
      </p:pic>
      <p:pic>
        <p:nvPicPr>
          <p:cNvPr id="2" name="smores dd">
            <a:hlinkClick r:id="" action="ppaction://media"/>
            <a:extLst>
              <a:ext uri="{FF2B5EF4-FFF2-40B4-BE49-F238E27FC236}">
                <a16:creationId xmlns:a16="http://schemas.microsoft.com/office/drawing/2014/main" id="{3C70B5BE-7741-BF2F-7785-7A7096764B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5853" y="6198669"/>
            <a:ext cx="609600" cy="609600"/>
          </a:xfrm>
          <a:prstGeom prst="rect">
            <a:avLst/>
          </a:prstGeom>
        </p:spPr>
      </p:pic>
    </p:spTree>
    <p:extLst>
      <p:ext uri="{BB962C8B-B14F-4D97-AF65-F5344CB8AC3E}">
        <p14:creationId xmlns:p14="http://schemas.microsoft.com/office/powerpoint/2010/main" val="326629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EAE45BC-1B8F-47E4-BB60-E750863393D5}"/>
              </a:ext>
            </a:extLst>
          </p:cNvPr>
          <p:cNvSpPr>
            <a:spLocks noGrp="1"/>
          </p:cNvSpPr>
          <p:nvPr>
            <p:ph type="title"/>
          </p:nvPr>
        </p:nvSpPr>
        <p:spPr>
          <a:xfrm>
            <a:off x="1137034" y="609600"/>
            <a:ext cx="4784796" cy="1330840"/>
          </a:xfrm>
        </p:spPr>
        <p:txBody>
          <a:bodyPr vert="horz" lIns="91440" tIns="45720" rIns="91440" bIns="45720" rtlCol="0" anchor="ctr">
            <a:normAutofit/>
          </a:bodyPr>
          <a:lstStyle/>
          <a:p>
            <a:r>
              <a:rPr lang="en-US" sz="4400" kern="1200" dirty="0">
                <a:solidFill>
                  <a:schemeClr val="tx1"/>
                </a:solidFill>
                <a:latin typeface="Girl Scout Text Book" panose="02020003000000000000" pitchFamily="18" charset="0"/>
              </a:rPr>
              <a:t>Gift of Caring</a:t>
            </a:r>
          </a:p>
        </p:txBody>
      </p:sp>
      <p:sp>
        <p:nvSpPr>
          <p:cNvPr id="4" name="Text Placeholder 3">
            <a:extLst>
              <a:ext uri="{FF2B5EF4-FFF2-40B4-BE49-F238E27FC236}">
                <a16:creationId xmlns:a16="http://schemas.microsoft.com/office/drawing/2014/main" id="{EFAFC33D-053C-0A91-914D-E02A5B50FDE0}"/>
              </a:ext>
            </a:extLst>
          </p:cNvPr>
          <p:cNvSpPr>
            <a:spLocks noGrp="1"/>
          </p:cNvSpPr>
          <p:nvPr>
            <p:ph type="body" sz="half" idx="2"/>
          </p:nvPr>
        </p:nvSpPr>
        <p:spPr>
          <a:xfrm>
            <a:off x="1137034" y="2194102"/>
            <a:ext cx="4438036" cy="3908585"/>
          </a:xfrm>
        </p:spPr>
        <p:txBody>
          <a:bodyPr vert="horz" lIns="91440" tIns="45720" rIns="91440" bIns="45720" rtlCol="0">
            <a:normAutofit/>
          </a:bodyPr>
          <a:lstStyle/>
          <a:p>
            <a:pPr indent="-228600">
              <a:buFont typeface="Arial" panose="020B0604020202020204" pitchFamily="34" charset="0"/>
              <a:buChar char="•"/>
            </a:pPr>
            <a:r>
              <a:rPr lang="en-US" sz="2000" dirty="0">
                <a:latin typeface="Girl Scout Text Book" panose="02020003000000000000" pitchFamily="18" charset="0"/>
              </a:rPr>
              <a:t>2025 Cookie Donations will be sent to First Responders and Lineworkers who helped with the recovery after Hurricane Helene. </a:t>
            </a:r>
          </a:p>
          <a:p>
            <a:pPr indent="-228600">
              <a:buFont typeface="Arial" panose="020B0604020202020204" pitchFamily="34" charset="0"/>
              <a:buChar char="•"/>
            </a:pPr>
            <a:r>
              <a:rPr lang="en-US" sz="2000" dirty="0">
                <a:latin typeface="Girl Scout Text Book" panose="02020003000000000000" pitchFamily="18" charset="0"/>
              </a:rPr>
              <a:t>Girls who receive 50+ donations will receive the Gift of Caring charm</a:t>
            </a:r>
          </a:p>
          <a:p>
            <a:pPr indent="-228600">
              <a:buFont typeface="Arial" panose="020B0604020202020204" pitchFamily="34" charset="0"/>
              <a:buChar char="•"/>
            </a:pPr>
            <a:r>
              <a:rPr lang="en-US" sz="2000" dirty="0">
                <a:latin typeface="Girl Scout Text Book" panose="02020003000000000000" pitchFamily="18" charset="0"/>
              </a:rPr>
              <a:t>Girl Scouts who receive 100+ donations will receive the Bamboo Dangler with two Pop in Charms</a:t>
            </a:r>
            <a:r>
              <a:rPr lang="en-US" sz="2000" dirty="0"/>
              <a:t>.</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5" name="Picture 4" descr="A gift card with a tag&#10;&#10;Description automatically generated">
            <a:extLst>
              <a:ext uri="{FF2B5EF4-FFF2-40B4-BE49-F238E27FC236}">
                <a16:creationId xmlns:a16="http://schemas.microsoft.com/office/drawing/2014/main" id="{A7990393-21BB-BEAF-34D1-EEAA3EC304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0610" y="800827"/>
            <a:ext cx="4737650" cy="5278561"/>
          </a:xfrm>
          <a:prstGeom prst="rect">
            <a:avLst/>
          </a:prstGeom>
        </p:spPr>
      </p:pic>
      <p:pic>
        <p:nvPicPr>
          <p:cNvPr id="3" name="goc dd">
            <a:hlinkClick r:id="" action="ppaction://media"/>
            <a:extLst>
              <a:ext uri="{FF2B5EF4-FFF2-40B4-BE49-F238E27FC236}">
                <a16:creationId xmlns:a16="http://schemas.microsoft.com/office/drawing/2014/main" id="{4784DFD6-FDC3-8AFA-79F6-2BF2F1A555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7030" y="5774588"/>
            <a:ext cx="609600" cy="609600"/>
          </a:xfrm>
          <a:prstGeom prst="rect">
            <a:avLst/>
          </a:prstGeom>
        </p:spPr>
      </p:pic>
    </p:spTree>
    <p:extLst>
      <p:ext uri="{BB962C8B-B14F-4D97-AF65-F5344CB8AC3E}">
        <p14:creationId xmlns:p14="http://schemas.microsoft.com/office/powerpoint/2010/main" val="428915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QuiFav">
      <a:dk1>
        <a:sysClr val="windowText" lastClr="000000"/>
      </a:dk1>
      <a:lt1>
        <a:sysClr val="window" lastClr="FFFFFF"/>
      </a:lt1>
      <a:dk2>
        <a:srgbClr val="2C3C43"/>
      </a:dk2>
      <a:lt2>
        <a:srgbClr val="EBEBEB"/>
      </a:lt2>
      <a:accent1>
        <a:srgbClr val="CCB3FA"/>
      </a:accent1>
      <a:accent2>
        <a:srgbClr val="F7ABD6"/>
      </a:accent2>
      <a:accent3>
        <a:srgbClr val="9E5FD6"/>
      </a:accent3>
      <a:accent4>
        <a:srgbClr val="FD329E"/>
      </a:accent4>
      <a:accent5>
        <a:srgbClr val="5C1F8B"/>
      </a:accent5>
      <a:accent6>
        <a:srgbClr val="AF0061"/>
      </a:accent6>
      <a:hlink>
        <a:srgbClr val="C06616"/>
      </a:hlink>
      <a:folHlink>
        <a:srgbClr val="00B451"/>
      </a:folHlink>
    </a:clrScheme>
    <a:fontScheme name="Custom 1">
      <a:majorFont>
        <a:latin typeface="Girl Scout Text Medium"/>
        <a:ea typeface=""/>
        <a:cs typeface=""/>
      </a:majorFont>
      <a:minorFont>
        <a:latin typeface="Girl Scout Tex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13DD9116B428446835A90DC482B7A77" ma:contentTypeVersion="16" ma:contentTypeDescription="Create a new document." ma:contentTypeScope="" ma:versionID="a358590177eb799ebd9d7c0727b31818">
  <xsd:schema xmlns:xsd="http://www.w3.org/2001/XMLSchema" xmlns:xs="http://www.w3.org/2001/XMLSchema" xmlns:p="http://schemas.microsoft.com/office/2006/metadata/properties" xmlns:ns3="b5a82d19-1619-4c89-8be5-e7b195886c9f" xmlns:ns4="b91a0942-bf07-47d4-9727-cb9f4e682f5a" targetNamespace="http://schemas.microsoft.com/office/2006/metadata/properties" ma:root="true" ma:fieldsID="079850bbb66f44ed8abe37e3bb5b468a" ns3:_="" ns4:_="">
    <xsd:import namespace="b5a82d19-1619-4c89-8be5-e7b195886c9f"/>
    <xsd:import namespace="b91a0942-bf07-47d4-9727-cb9f4e682f5a"/>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SystemTags" minOccurs="0"/>
                <xsd:element ref="ns3:MediaServiceSearchPropertie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a82d19-1619-4c89-8be5-e7b195886c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1a0942-bf07-47d4-9727-cb9f4e682f5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5a82d19-1619-4c89-8be5-e7b195886c9f" xsi:nil="true"/>
  </documentManagement>
</p:properties>
</file>

<file path=customXml/itemProps1.xml><?xml version="1.0" encoding="utf-8"?>
<ds:datastoreItem xmlns:ds="http://schemas.openxmlformats.org/officeDocument/2006/customXml" ds:itemID="{558A6686-4667-40E7-9711-110DD838FD4D}">
  <ds:schemaRefs>
    <ds:schemaRef ds:uri="http://schemas.microsoft.com/sharepoint/v3/contenttype/forms"/>
  </ds:schemaRefs>
</ds:datastoreItem>
</file>

<file path=customXml/itemProps2.xml><?xml version="1.0" encoding="utf-8"?>
<ds:datastoreItem xmlns:ds="http://schemas.openxmlformats.org/officeDocument/2006/customXml" ds:itemID="{A9D8A9E4-AD9F-49CB-ACFD-8583A2C9A2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a82d19-1619-4c89-8be5-e7b195886c9f"/>
    <ds:schemaRef ds:uri="b91a0942-bf07-47d4-9727-cb9f4e682f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E648FE-88B9-40A1-ABA1-BE52CC90EFE6}">
  <ds:schemaRefs>
    <ds:schemaRef ds:uri="http://schemas.microsoft.com/office/2006/documentManagement/types"/>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 ds:uri="http://purl.org/dc/terms/"/>
    <ds:schemaRef ds:uri="b91a0942-bf07-47d4-9727-cb9f4e682f5a"/>
    <ds:schemaRef ds:uri="b5a82d19-1619-4c89-8be5-e7b195886c9f"/>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1235</TotalTime>
  <Words>2375</Words>
  <Application>Microsoft Office PowerPoint</Application>
  <PresentationFormat>Widescreen</PresentationFormat>
  <Paragraphs>289</Paragraphs>
  <Slides>24</Slides>
  <Notes>23</Notes>
  <HiddenSlides>0</HiddenSlides>
  <MMClips>21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Product Program Abbreviations</vt:lpstr>
      <vt:lpstr>Juliettes/IRM’s are:</vt:lpstr>
      <vt:lpstr>Cookie Program Proceeds  </vt:lpstr>
      <vt:lpstr>Proceed Request Policy</vt:lpstr>
      <vt:lpstr>2025 Cookie Program  Variety Line up</vt:lpstr>
      <vt:lpstr>GSHG Cookies contain</vt:lpstr>
      <vt:lpstr>PowerPoint Presentation</vt:lpstr>
      <vt:lpstr>Gift of Caring</vt:lpstr>
      <vt:lpstr>PowerPoint Presentation</vt:lpstr>
      <vt:lpstr>5 Essential Skills learned through the Cookie Program</vt:lpstr>
      <vt:lpstr>2025 Reward  Selections</vt:lpstr>
      <vt:lpstr>PowerPoint Presentation</vt:lpstr>
      <vt:lpstr>Program Credits</vt:lpstr>
      <vt:lpstr>2024-25  Fall Product &amp; Cookie Program Crossover Patch</vt:lpstr>
      <vt:lpstr>Marketing your Business</vt:lpstr>
      <vt:lpstr>In Person</vt:lpstr>
      <vt:lpstr>Smooth Cookie Pick up</vt:lpstr>
      <vt:lpstr>PowerPoint Presentation</vt:lpstr>
      <vt:lpstr>Dates to Know for the  Parent/Caregiver</vt:lpstr>
      <vt:lpstr>Helpful Reminders</vt:lpstr>
      <vt:lpstr>Get to Know the  Product Program Team</vt:lpstr>
      <vt:lpstr>Resources</vt:lpstr>
      <vt:lpstr>Thank you for being a Pand-tastic  GSHG Volunteer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Quiana Wizzart</dc:creator>
  <cp:lastModifiedBy>Quiana Wizzart</cp:lastModifiedBy>
  <cp:revision>5</cp:revision>
  <dcterms:created xsi:type="dcterms:W3CDTF">2024-10-18T00:21:32Z</dcterms:created>
  <dcterms:modified xsi:type="dcterms:W3CDTF">2024-12-20T15:48:28Z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0x010100713DD9116B428446835A90DC482B7A77</vt:lpwstr>
  </property>
</Properties>
</file>