
<file path=[Content_Types].xml><?xml version="1.0" encoding="utf-8"?>
<Types xmlns="http://schemas.openxmlformats.org/package/2006/content-types">
  <Default Extension="emf" ContentType="image/x-emf"/>
  <Default Extension="jpeg" ContentType="image/jpeg"/>
  <Default Extension="jpg" ContentType="image/jp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147474622" r:id="rId5"/>
    <p:sldId id="2147474634" r:id="rId6"/>
    <p:sldId id="2147474619" r:id="rId7"/>
    <p:sldId id="2147474631" r:id="rId8"/>
    <p:sldId id="2147474610" r:id="rId9"/>
    <p:sldId id="2147474620" r:id="rId10"/>
    <p:sldId id="2147474623" r:id="rId11"/>
    <p:sldId id="2147474635" r:id="rId12"/>
    <p:sldId id="2147474626" r:id="rId13"/>
    <p:sldId id="2147474630" r:id="rId14"/>
    <p:sldId id="2147474633" r:id="rId15"/>
    <p:sldId id="214747462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25" autoAdjust="0"/>
    <p:restoredTop sz="62745" autoAdjust="0"/>
  </p:normalViewPr>
  <p:slideViewPr>
    <p:cSldViewPr snapToGrid="0">
      <p:cViewPr varScale="1">
        <p:scale>
          <a:sx n="54" d="100"/>
          <a:sy n="54" d="100"/>
        </p:scale>
        <p:origin x="1080" y="48"/>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8FB7C8-907E-463F-B15E-5E49D0854EF1}" type="datetimeFigureOut">
              <a:rPr lang="en-US" smtClean="0"/>
              <a:t>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8AF29-6DFE-4D63-915C-7EBCBA30595A}" type="slidenum">
              <a:rPr lang="en-US" smtClean="0"/>
              <a:t>‹#›</a:t>
            </a:fld>
            <a:endParaRPr lang="en-US"/>
          </a:p>
        </p:txBody>
      </p:sp>
    </p:spTree>
    <p:extLst>
      <p:ext uri="{BB962C8B-B14F-4D97-AF65-F5344CB8AC3E}">
        <p14:creationId xmlns:p14="http://schemas.microsoft.com/office/powerpoint/2010/main" val="2561266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gshg.or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Welcome to the 2024 Cookie program Mini Training</a:t>
            </a:r>
          </a:p>
        </p:txBody>
      </p:sp>
      <p:sp>
        <p:nvSpPr>
          <p:cNvPr id="4" name="Slide Number Placeholder 3"/>
          <p:cNvSpPr>
            <a:spLocks noGrp="1"/>
          </p:cNvSpPr>
          <p:nvPr>
            <p:ph type="sldNum" sz="quarter" idx="5"/>
          </p:nvPr>
        </p:nvSpPr>
        <p:spPr/>
        <p:txBody>
          <a:bodyPr/>
          <a:lstStyle/>
          <a:p>
            <a:fld id="{0D08AF29-6DFE-4D63-915C-7EBCBA30595A}" type="slidenum">
              <a:rPr lang="en-US" smtClean="0"/>
              <a:t>1</a:t>
            </a:fld>
            <a:endParaRPr lang="en-US"/>
          </a:p>
        </p:txBody>
      </p:sp>
    </p:spTree>
    <p:extLst>
      <p:ext uri="{BB962C8B-B14F-4D97-AF65-F5344CB8AC3E}">
        <p14:creationId xmlns:p14="http://schemas.microsoft.com/office/powerpoint/2010/main" val="1274869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07000"/>
              </a:lnSpc>
              <a:spcBef>
                <a:spcPts val="0"/>
              </a:spcBef>
              <a:spcAft>
                <a:spcPts val="800"/>
              </a:spcAft>
            </a:pPr>
            <a:r>
              <a:rPr lang="en-US" sz="1800" kern="100" dirty="0">
                <a:effectLst/>
                <a:latin typeface="Girl Scout Display Light" panose="02020003000000000000" pitchFamily="18" charset="0"/>
                <a:ea typeface="Calibri" panose="020F0502020204030204" pitchFamily="34" charset="0"/>
                <a:cs typeface="Times New Roman" panose="02020603050405020304" pitchFamily="18" charset="0"/>
              </a:rPr>
              <a:t>Go to </a:t>
            </a:r>
            <a:r>
              <a:rPr lang="en-US" sz="1800" u="sng" kern="100" dirty="0">
                <a:solidFill>
                  <a:srgbClr val="0563C1"/>
                </a:solidFill>
                <a:effectLst/>
                <a:latin typeface="Girl Scout Display Light" panose="02020003000000000000" pitchFamily="18" charset="0"/>
                <a:ea typeface="Calibri" panose="020F0502020204030204" pitchFamily="34" charset="0"/>
                <a:cs typeface="Times New Roman" panose="02020603050405020304" pitchFamily="18" charset="0"/>
                <a:hlinkClick r:id="rId3"/>
              </a:rPr>
              <a:t>www.gshg.org</a:t>
            </a:r>
            <a:r>
              <a:rPr lang="en-US" sz="1800" kern="100" dirty="0">
                <a:effectLst/>
                <a:latin typeface="Girl Scout Display Light" panose="02020003000000000000" pitchFamily="18" charset="0"/>
                <a:ea typeface="Calibri" panose="020F0502020204030204" pitchFamily="34" charset="0"/>
                <a:cs typeface="Times New Roman" panose="02020603050405020304" pitchFamily="18" charset="0"/>
              </a:rPr>
              <a:t>, to access eBudde, Digital Cookie and our mini trainings. These videos are extremely helpful and provide you with a proper breakdown of what each platform can do.</a:t>
            </a:r>
          </a:p>
          <a:p>
            <a:pPr marL="457200" marR="0">
              <a:lnSpc>
                <a:spcPct val="107000"/>
              </a:lnSpc>
              <a:spcBef>
                <a:spcPts val="0"/>
              </a:spcBef>
              <a:spcAft>
                <a:spcPts val="800"/>
              </a:spcAft>
            </a:pPr>
            <a:r>
              <a:rPr lang="en-US" sz="1800" kern="100" dirty="0">
                <a:effectLst/>
                <a:latin typeface="Girl Scout Display Light" panose="02020003000000000000"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D08AF29-6DFE-4D63-915C-7EBCBA30595A}" type="slidenum">
              <a:rPr lang="en-US" smtClean="0"/>
              <a:t>10</a:t>
            </a:fld>
            <a:endParaRPr lang="en-US"/>
          </a:p>
        </p:txBody>
      </p:sp>
    </p:spTree>
    <p:extLst>
      <p:ext uri="{BB962C8B-B14F-4D97-AF65-F5344CB8AC3E}">
        <p14:creationId xmlns:p14="http://schemas.microsoft.com/office/powerpoint/2010/main" val="1450230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GirlScout-TextMedium" panose="02020003000000000000" pitchFamily="18" charset="0"/>
              </a:rPr>
              <a:t>Please scan these QR codes to access the following resources from Girl Scouts and Little Brownie Bakers:</a:t>
            </a:r>
          </a:p>
          <a:p>
            <a:pPr algn="l"/>
            <a:endParaRPr lang="en-US" sz="1800" b="0" i="0" u="none" strike="noStrike" baseline="0" dirty="0">
              <a:latin typeface="GirlScout-TextMedium" panose="02020003000000000000" pitchFamily="18" charset="0"/>
            </a:endParaRPr>
          </a:p>
          <a:p>
            <a:pPr algn="l"/>
            <a:r>
              <a:rPr lang="en-US" sz="1800" b="0" i="0" u="none" strike="noStrike" baseline="0" dirty="0">
                <a:latin typeface="GirlScout-TextBook" panose="02020003000000000000" pitchFamily="18" charset="0"/>
              </a:rPr>
              <a:t>About Girl Scout Cookies</a:t>
            </a:r>
            <a:r>
              <a:rPr lang="en-US" sz="1800" b="0" i="0" u="none" strike="noStrike" baseline="0" dirty="0">
                <a:latin typeface="GirlScout-TextMedium" panose="02020003000000000000" pitchFamily="18" charset="0"/>
              </a:rPr>
              <a:t>®</a:t>
            </a:r>
          </a:p>
          <a:p>
            <a:pPr algn="l"/>
            <a:r>
              <a:rPr lang="en-US" sz="1800" b="0" i="0" u="none" strike="noStrike" baseline="0" dirty="0">
                <a:latin typeface="GirlScout-TextBook" panose="02020003000000000000" pitchFamily="18" charset="0"/>
              </a:rPr>
              <a:t>Troop Leader Resources</a:t>
            </a:r>
          </a:p>
          <a:p>
            <a:pPr algn="l"/>
            <a:r>
              <a:rPr lang="en-US" sz="1800" b="0" i="0" u="none" strike="noStrike" baseline="0" dirty="0">
                <a:latin typeface="GirlScout-TextBook" panose="02020003000000000000" pitchFamily="18" charset="0"/>
              </a:rPr>
              <a:t>Cookie Business Badges</a:t>
            </a:r>
          </a:p>
          <a:p>
            <a:pPr algn="l"/>
            <a:r>
              <a:rPr lang="en-US" sz="1800" b="0" i="0" u="none" strike="noStrike" baseline="0" dirty="0">
                <a:latin typeface="GirlScout-TextBook" panose="02020003000000000000" pitchFamily="18" charset="0"/>
              </a:rPr>
              <a:t>Cookie Entrepreneur Family Pin</a:t>
            </a:r>
          </a:p>
          <a:p>
            <a:pPr algn="l"/>
            <a:r>
              <a:rPr lang="en-US" sz="1800" b="0" i="0" u="none" strike="noStrike" baseline="0" dirty="0">
                <a:latin typeface="GirlScout-TextBook" panose="02020003000000000000" pitchFamily="18" charset="0"/>
              </a:rPr>
              <a:t>Digital Cookie</a:t>
            </a:r>
            <a:r>
              <a:rPr lang="en-US" sz="1800" b="0" i="0" u="none" strike="noStrike" baseline="0" dirty="0">
                <a:latin typeface="GirlScout-TextMedium" panose="02020003000000000000" pitchFamily="18" charset="0"/>
              </a:rPr>
              <a:t>®</a:t>
            </a:r>
            <a:endParaRPr lang="en-US" sz="1800" b="0" i="0" u="none" strike="noStrike" kern="100" baseline="0" dirty="0">
              <a:effectLst/>
              <a:latin typeface="Girl Scout Display Light" panose="02020003000000000000" pitchFamily="18" charset="0"/>
              <a:ea typeface="Calibri" panose="020F0502020204030204" pitchFamily="34" charset="0"/>
              <a:cs typeface="Times New Roman" panose="02020603050405020304" pitchFamily="18" charset="0"/>
            </a:endParaRPr>
          </a:p>
          <a:p>
            <a:pPr algn="l"/>
            <a:endParaRPr lang="en-US" sz="1800" b="0" i="0" u="none" strike="noStrike" baseline="0" dirty="0">
              <a:latin typeface="GirlScout-TextMedium" panose="02020003000000000000" pitchFamily="18" charset="0"/>
            </a:endParaRPr>
          </a:p>
          <a:p>
            <a:pPr algn="l"/>
            <a:r>
              <a:rPr lang="en-US" sz="1800" b="0" i="0" u="none" strike="noStrike" baseline="0" dirty="0">
                <a:latin typeface="GirlScout-TextBook" panose="02020003000000000000" pitchFamily="18" charset="0"/>
              </a:rPr>
              <a:t>Digital Marketing Basics</a:t>
            </a:r>
          </a:p>
          <a:p>
            <a:pPr algn="l"/>
            <a:r>
              <a:rPr lang="en-US" sz="1800" b="0" i="0" u="none" strike="noStrike" baseline="0" dirty="0">
                <a:latin typeface="GirlScout-TextBook" panose="02020003000000000000" pitchFamily="18" charset="0"/>
              </a:rPr>
              <a:t>FAQs and Nutrition Information</a:t>
            </a:r>
          </a:p>
          <a:p>
            <a:pPr algn="l"/>
            <a:r>
              <a:rPr lang="en-US" sz="1800" b="0" i="0" u="none" strike="noStrike" baseline="0" dirty="0">
                <a:latin typeface="GirlScout-TextBook" panose="02020003000000000000" pitchFamily="18" charset="0"/>
              </a:rPr>
              <a:t>Girl Scouts</a:t>
            </a:r>
            <a:r>
              <a:rPr lang="en-US" sz="1800" b="0" i="0" u="none" strike="noStrike" baseline="0" dirty="0">
                <a:latin typeface="GirlScout-TextMedium" panose="02020003000000000000" pitchFamily="18" charset="0"/>
              </a:rPr>
              <a:t>® </a:t>
            </a:r>
            <a:r>
              <a:rPr lang="en-US" sz="1800" b="0" i="0" u="none" strike="noStrike" baseline="0" dirty="0">
                <a:latin typeface="GirlScout-TextBook" panose="02020003000000000000" pitchFamily="18" charset="0"/>
              </a:rPr>
              <a:t>Cookie Captains and Cookie Rookies</a:t>
            </a:r>
          </a:p>
          <a:p>
            <a:pPr algn="l"/>
            <a:r>
              <a:rPr lang="en-US" sz="1800" b="0" i="0" u="none" strike="noStrike" baseline="0" dirty="0">
                <a:latin typeface="GirlScout-TextBook" panose="02020003000000000000" pitchFamily="18" charset="0"/>
              </a:rPr>
              <a:t>Social Media Tools and Graphics</a:t>
            </a:r>
          </a:p>
          <a:p>
            <a:pPr algn="l"/>
            <a:r>
              <a:rPr lang="en-US" sz="1800" b="0" i="0" u="none" strike="noStrike" baseline="0" dirty="0">
                <a:latin typeface="GirlScout-TextBook" panose="02020003000000000000" pitchFamily="18" charset="0"/>
              </a:rPr>
              <a:t>Own Your Magic Resources</a:t>
            </a:r>
          </a:p>
          <a:p>
            <a:pPr algn="l"/>
            <a:r>
              <a:rPr lang="en-US" sz="1800" b="0" i="0" u="none" strike="noStrike" baseline="0" dirty="0">
                <a:latin typeface="GirlScout-TextBook" panose="02020003000000000000" pitchFamily="18" charset="0"/>
              </a:rPr>
              <a:t>Resources for Girl Scouts to Grow Their Cookie Businesses</a:t>
            </a:r>
          </a:p>
          <a:p>
            <a:pPr algn="l"/>
            <a:r>
              <a:rPr lang="en-US" sz="1800" b="0" i="0" u="none" strike="noStrike" baseline="0" dirty="0">
                <a:latin typeface="GirlScout-TextBook" panose="02020003000000000000" pitchFamily="18" charset="0"/>
              </a:rPr>
              <a:t>Cookie History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D08AF29-6DFE-4D63-915C-7EBCBA30595A}" type="slidenum">
              <a:rPr lang="en-US" smtClean="0"/>
              <a:t>11</a:t>
            </a:fld>
            <a:endParaRPr lang="en-US"/>
          </a:p>
        </p:txBody>
      </p:sp>
    </p:spTree>
    <p:extLst>
      <p:ext uri="{BB962C8B-B14F-4D97-AF65-F5344CB8AC3E}">
        <p14:creationId xmlns:p14="http://schemas.microsoft.com/office/powerpoint/2010/main" val="3649426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appreciate you working with us to make sure girls have an axolotl fun during the 2024 Cookie Program. Please contact you customer care or your Product Program Manager with any issues,.</a:t>
            </a:r>
          </a:p>
          <a:p>
            <a:endParaRPr lang="en-US" dirty="0"/>
          </a:p>
          <a:p>
            <a:r>
              <a:rPr lang="en-US" dirty="0"/>
              <a:t>Please note that we are experiencing a high volume of emails and phone calls and will get back to you as soon as we can, Thank you for your patience and thank you for being a part of the 2024 Cookie Program Experience. </a:t>
            </a:r>
          </a:p>
        </p:txBody>
      </p:sp>
      <p:sp>
        <p:nvSpPr>
          <p:cNvPr id="4" name="Slide Number Placeholder 3"/>
          <p:cNvSpPr>
            <a:spLocks noGrp="1"/>
          </p:cNvSpPr>
          <p:nvPr>
            <p:ph type="sldNum" sz="quarter" idx="5"/>
          </p:nvPr>
        </p:nvSpPr>
        <p:spPr/>
        <p:txBody>
          <a:bodyPr/>
          <a:lstStyle/>
          <a:p>
            <a:fld id="{0D08AF29-6DFE-4D63-915C-7EBCBA30595A}" type="slidenum">
              <a:rPr lang="en-US" smtClean="0"/>
              <a:t>12</a:t>
            </a:fld>
            <a:endParaRPr lang="en-US"/>
          </a:p>
        </p:txBody>
      </p:sp>
    </p:spTree>
    <p:extLst>
      <p:ext uri="{BB962C8B-B14F-4D97-AF65-F5344CB8AC3E}">
        <p14:creationId xmlns:p14="http://schemas.microsoft.com/office/powerpoint/2010/main" val="2957756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r>
              <a:rPr lang="en-US" sz="1200" b="0" dirty="0">
                <a:latin typeface="GirlScout-TextMedium" panose="02020003000000000000" pitchFamily="18" charset="0"/>
              </a:rPr>
              <a:t>Mini Trainings provide resources to guide you through each month of your Cookie Program. These monthly trainings are not required but recommended for troop leaders and cookie managers.</a:t>
            </a:r>
          </a:p>
          <a:p>
            <a:pPr marL="0" indent="0" algn="ctr">
              <a:buNone/>
            </a:pPr>
            <a:endParaRPr lang="en-US" sz="1200" dirty="0">
              <a:latin typeface="Girl Scout Text Book" panose="02020003000000000000" pitchFamily="18" charset="0"/>
            </a:endParaRPr>
          </a:p>
          <a:p>
            <a:pPr marL="0" indent="0" algn="ctr">
              <a:buNone/>
            </a:pPr>
            <a:r>
              <a:rPr lang="en-US" b="0" i="0" u="none" strike="noStrike" baseline="0" dirty="0">
                <a:latin typeface="GirlScout-TextMedium" panose="02020003000000000000" pitchFamily="18" charset="0"/>
              </a:rPr>
              <a:t>All trainings will be available on the GSHG</a:t>
            </a:r>
          </a:p>
          <a:p>
            <a:pPr marL="0" indent="0" algn="ctr">
              <a:buNone/>
            </a:pPr>
            <a:r>
              <a:rPr lang="en-US" b="0" i="0" u="none" strike="noStrike" baseline="0" dirty="0">
                <a:latin typeface="GirlScout-TextMedium" panose="02020003000000000000" pitchFamily="18" charset="0"/>
              </a:rPr>
              <a:t>  YouTube Channel and the </a:t>
            </a:r>
            <a:r>
              <a:rPr lang="en-US" b="0" i="0" u="none" strike="noStrike" baseline="0" dirty="0" err="1">
                <a:latin typeface="GirlScout-TextMedium" panose="02020003000000000000" pitchFamily="18" charset="0"/>
              </a:rPr>
              <a:t>GShG</a:t>
            </a:r>
            <a:r>
              <a:rPr lang="en-US" b="0" i="0" u="none" strike="noStrike" baseline="0" dirty="0">
                <a:latin typeface="GirlScout-TextMedium" panose="02020003000000000000" pitchFamily="18" charset="0"/>
              </a:rPr>
              <a:t> website for reference</a:t>
            </a:r>
          </a:p>
          <a:p>
            <a:pPr marL="0" indent="0" algn="ctr">
              <a:buNone/>
            </a:pPr>
            <a:endParaRPr lang="en-US" b="0" i="0" u="none" strike="noStrike" baseline="0" dirty="0">
              <a:latin typeface="GirlScout-TextMedium" panose="02020003000000000000" pitchFamily="18" charset="0"/>
            </a:endParaRPr>
          </a:p>
          <a:p>
            <a:pPr marL="0" indent="0" algn="ctr">
              <a:buNone/>
            </a:pPr>
            <a:r>
              <a:rPr lang="en-US" b="0" i="0" u="none" strike="noStrike" baseline="0" dirty="0">
                <a:latin typeface="GirlScout-TextMedium" panose="02020003000000000000" pitchFamily="18" charset="0"/>
              </a:rPr>
              <a:t>Please note that links can be accessed throughout this training by holding the ctrl button on your keyboard and clicking the link.</a:t>
            </a:r>
            <a:endParaRPr lang="en-US" dirty="0"/>
          </a:p>
        </p:txBody>
      </p:sp>
      <p:sp>
        <p:nvSpPr>
          <p:cNvPr id="4" name="Slide Number Placeholder 3"/>
          <p:cNvSpPr>
            <a:spLocks noGrp="1"/>
          </p:cNvSpPr>
          <p:nvPr>
            <p:ph type="sldNum" sz="quarter" idx="5"/>
          </p:nvPr>
        </p:nvSpPr>
        <p:spPr/>
        <p:txBody>
          <a:bodyPr/>
          <a:lstStyle/>
          <a:p>
            <a:fld id="{0D08AF29-6DFE-4D63-915C-7EBCBA30595A}" type="slidenum">
              <a:rPr lang="en-US" smtClean="0"/>
              <a:t>2</a:t>
            </a:fld>
            <a:endParaRPr lang="en-US"/>
          </a:p>
        </p:txBody>
      </p:sp>
    </p:spTree>
    <p:extLst>
      <p:ext uri="{BB962C8B-B14F-4D97-AF65-F5344CB8AC3E}">
        <p14:creationId xmlns:p14="http://schemas.microsoft.com/office/powerpoint/2010/main" val="397729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ensure you are product ready for the 2024 cookie season please verify that you</a:t>
            </a:r>
          </a:p>
          <a:p>
            <a:endParaRPr lang="en-US" dirty="0"/>
          </a:p>
          <a:p>
            <a:r>
              <a:rPr lang="en-US" dirty="0"/>
              <a:t>Are Registered and background checked for the 2024 Membership year</a:t>
            </a:r>
          </a:p>
          <a:p>
            <a:endParaRPr lang="en-US" dirty="0"/>
          </a:p>
          <a:p>
            <a:r>
              <a:rPr lang="en-US" dirty="0"/>
              <a:t>Have Been assigned the Troop Cookie Sales Manager Role in myGS</a:t>
            </a:r>
          </a:p>
          <a:p>
            <a:endParaRPr lang="en-US" dirty="0"/>
          </a:p>
          <a:p>
            <a:r>
              <a:rPr lang="en-US" dirty="0"/>
              <a:t>Have two non-related and background checked volunteers assigned to your troop leadership team</a:t>
            </a:r>
          </a:p>
          <a:p>
            <a:endParaRPr lang="en-US" dirty="0"/>
          </a:p>
          <a:p>
            <a:r>
              <a:rPr lang="en-US" dirty="0"/>
              <a:t>Have Completed the gsLearn cookie Training</a:t>
            </a:r>
          </a:p>
          <a:p>
            <a:endParaRPr lang="en-US" dirty="0"/>
          </a:p>
          <a:p>
            <a:r>
              <a:rPr lang="en-US" dirty="0"/>
              <a:t>Have Completed the Product Program Manager Agreement </a:t>
            </a:r>
          </a:p>
          <a:p>
            <a:endParaRPr lang="en-US" dirty="0"/>
          </a:p>
          <a:p>
            <a:r>
              <a:rPr lang="en-US" dirty="0"/>
              <a:t>Have Collected Parent Debt forms from all your Girl Scouts parents </a:t>
            </a:r>
          </a:p>
          <a:p>
            <a:endParaRPr lang="en-US" dirty="0"/>
          </a:p>
          <a:p>
            <a:r>
              <a:rPr lang="en-US" dirty="0"/>
              <a:t>Please note troop and parent debt procedures and ACH forms are due on January 31,  2024 by 11:59pm. </a:t>
            </a:r>
          </a:p>
          <a:p>
            <a:r>
              <a:rPr lang="en-US" dirty="0"/>
              <a:t> </a:t>
            </a:r>
          </a:p>
        </p:txBody>
      </p:sp>
      <p:sp>
        <p:nvSpPr>
          <p:cNvPr id="4" name="Slide Number Placeholder 3"/>
          <p:cNvSpPr>
            <a:spLocks noGrp="1"/>
          </p:cNvSpPr>
          <p:nvPr>
            <p:ph type="sldNum" sz="quarter" idx="5"/>
          </p:nvPr>
        </p:nvSpPr>
        <p:spPr/>
        <p:txBody>
          <a:bodyPr/>
          <a:lstStyle/>
          <a:p>
            <a:fld id="{0D08AF29-6DFE-4D63-915C-7EBCBA30595A}" type="slidenum">
              <a:rPr lang="en-US" smtClean="0"/>
              <a:t>3</a:t>
            </a:fld>
            <a:endParaRPr lang="en-US"/>
          </a:p>
        </p:txBody>
      </p:sp>
    </p:spTree>
    <p:extLst>
      <p:ext uri="{BB962C8B-B14F-4D97-AF65-F5344CB8AC3E}">
        <p14:creationId xmlns:p14="http://schemas.microsoft.com/office/powerpoint/2010/main" val="1386748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Girl Scout Text Medium" panose="02020003000000000000" pitchFamily="18" charset="0"/>
              </a:rPr>
              <a:t>Here is a list of Required Forms For Troop Participation</a:t>
            </a:r>
          </a:p>
          <a:p>
            <a:endParaRPr lang="en-US" sz="1800" dirty="0">
              <a:latin typeface="Girl Scout Text Medium" panose="02020003000000000000" pitchFamily="18" charset="0"/>
            </a:endParaRPr>
          </a:p>
          <a:p>
            <a:r>
              <a:rPr lang="en-US" sz="1800" dirty="0">
                <a:latin typeface="Girl Scout Text Medium" panose="02020003000000000000" pitchFamily="18" charset="0"/>
              </a:rPr>
              <a:t>The product program agreement required to gain access to eBudde should be submitted as soon as possible, </a:t>
            </a:r>
          </a:p>
          <a:p>
            <a:endParaRPr lang="en-US" sz="1800" dirty="0">
              <a:latin typeface="Girl Scout Text Medium" panose="02020003000000000000" pitchFamily="18" charset="0"/>
            </a:endParaRPr>
          </a:p>
          <a:p>
            <a:r>
              <a:rPr lang="en-US" sz="1800" dirty="0">
                <a:latin typeface="Girl Scout Text Medium" panose="02020003000000000000" pitchFamily="18" charset="0"/>
              </a:rPr>
              <a:t>The withdrawal authorization Jotform must by January 31</a:t>
            </a:r>
            <a:r>
              <a:rPr lang="en-US" sz="1800" baseline="30000" dirty="0">
                <a:latin typeface="Girl Scout Text Medium" panose="02020003000000000000" pitchFamily="18" charset="0"/>
              </a:rPr>
              <a:t>st</a:t>
            </a:r>
            <a:r>
              <a:rPr lang="en-US" sz="1800" dirty="0">
                <a:latin typeface="Girl Scout Text Medium" panose="02020003000000000000" pitchFamily="18" charset="0"/>
              </a:rPr>
              <a:t> at 11:59pm. This form requires a voided check or banks statement including the routing and accounting number be uploaded into the system. </a:t>
            </a:r>
          </a:p>
          <a:p>
            <a:endParaRPr lang="en-US" sz="1800" dirty="0">
              <a:latin typeface="Girl Scout Text Medium" panose="02020003000000000000" pitchFamily="18" charset="0"/>
            </a:endParaRPr>
          </a:p>
          <a:p>
            <a:r>
              <a:rPr lang="en-US" sz="1800" dirty="0">
                <a:latin typeface="Girl Scout Text Medium" panose="02020003000000000000" pitchFamily="18" charset="0"/>
              </a:rPr>
              <a:t>The troop debt form is a physical form that requires a wet signature in blue or black </a:t>
            </a:r>
            <a:r>
              <a:rPr lang="en-US" sz="1800" dirty="0" err="1">
                <a:latin typeface="Girl Scout Text Medium" panose="02020003000000000000" pitchFamily="18" charset="0"/>
              </a:rPr>
              <a:t>inkn</a:t>
            </a:r>
            <a:r>
              <a:rPr lang="en-US" sz="1800" dirty="0">
                <a:latin typeface="Girl Scout Text Medium" panose="02020003000000000000" pitchFamily="18" charset="0"/>
              </a:rPr>
              <a:t> and is due by January 20, 2024 no later than 11:59pm.. No scans or copies will be accepted. You will not receive your cookie order until council receives this form. A copy of this form can be found in your manual on page 30.</a:t>
            </a:r>
          </a:p>
          <a:p>
            <a:endParaRPr lang="en-US" sz="1800" dirty="0">
              <a:latin typeface="Girl Scout Text Medium" panose="02020003000000000000" pitchFamily="18" charset="0"/>
            </a:endParaRPr>
          </a:p>
          <a:p>
            <a:endParaRPr lang="en-US" sz="1800" dirty="0">
              <a:latin typeface="Girl Scout Text Medium" panose="02020003000000000000"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chemeClr val="tx1"/>
                </a:solidFill>
                <a:latin typeface="Girl Scout Text Book" panose="02020003000000000000" pitchFamily="18" charset="0"/>
              </a:rPr>
              <a:t>A completed Delinquent Form is required by February 16,  2024 for 1</a:t>
            </a:r>
            <a:r>
              <a:rPr lang="en-US" sz="1800" b="0" i="0" u="none" strike="noStrike" baseline="30000" dirty="0">
                <a:solidFill>
                  <a:schemeClr val="tx1"/>
                </a:solidFill>
                <a:latin typeface="Girl Scout Text Book" panose="02020003000000000000" pitchFamily="18" charset="0"/>
              </a:rPr>
              <a:t>st</a:t>
            </a:r>
            <a:r>
              <a:rPr lang="en-US" sz="1800" b="0" i="0" u="none" strike="noStrike" baseline="0" dirty="0">
                <a:solidFill>
                  <a:schemeClr val="tx1"/>
                </a:solidFill>
                <a:latin typeface="Girl Scout Text Book" panose="02020003000000000000" pitchFamily="18" charset="0"/>
              </a:rPr>
              <a:t> ACH for each parent who does not submitted payment for cookies by the troop’s set deadline. Failure to complete delinquent forms will result in the Troop Product Manager maintaining sole responsible for Troop debt. </a:t>
            </a:r>
            <a:r>
              <a:rPr lang="en-US" sz="1800" dirty="0">
                <a:latin typeface="Girl Scout Text Medium" panose="02020003000000000000" pitchFamily="18" charset="0"/>
              </a:rPr>
              <a:t>A copy of this form can be found in your manual on pages 27 and 28.</a:t>
            </a:r>
          </a:p>
          <a:p>
            <a:endParaRPr lang="en-US" sz="1800" dirty="0">
              <a:latin typeface="Girl Scout Text Medium" panose="02020003000000000000" pitchFamily="18" charset="0"/>
            </a:endParaRPr>
          </a:p>
        </p:txBody>
      </p:sp>
      <p:sp>
        <p:nvSpPr>
          <p:cNvPr id="4" name="Slide Number Placeholder 3"/>
          <p:cNvSpPr>
            <a:spLocks noGrp="1"/>
          </p:cNvSpPr>
          <p:nvPr>
            <p:ph type="sldNum" sz="quarter" idx="5"/>
          </p:nvPr>
        </p:nvSpPr>
        <p:spPr/>
        <p:txBody>
          <a:bodyPr/>
          <a:lstStyle/>
          <a:p>
            <a:fld id="{0D08AF29-6DFE-4D63-915C-7EBCBA30595A}" type="slidenum">
              <a:rPr lang="en-US" smtClean="0"/>
              <a:t>4</a:t>
            </a:fld>
            <a:endParaRPr lang="en-US"/>
          </a:p>
        </p:txBody>
      </p:sp>
    </p:spTree>
    <p:extLst>
      <p:ext uri="{BB962C8B-B14F-4D97-AF65-F5344CB8AC3E}">
        <p14:creationId xmlns:p14="http://schemas.microsoft.com/office/powerpoint/2010/main" val="2029207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Jump into January Prepared for Cookie Season by marking these dates on  your calendar</a:t>
            </a:r>
          </a:p>
          <a:p>
            <a:endParaRPr lang="en-US" dirty="0"/>
          </a:p>
          <a:p>
            <a:r>
              <a:rPr lang="en-US" dirty="0"/>
              <a:t>January 1</a:t>
            </a:r>
            <a:r>
              <a:rPr lang="en-US" baseline="30000" dirty="0"/>
              <a:t>st</a:t>
            </a:r>
            <a:r>
              <a:rPr lang="en-US" dirty="0"/>
              <a:t> marks the start of The 2024 Cookie Program. Orders taken between January 1</a:t>
            </a:r>
            <a:r>
              <a:rPr lang="en-US" baseline="30000" dirty="0"/>
              <a:t>st</a:t>
            </a:r>
            <a:r>
              <a:rPr lang="en-US" dirty="0"/>
              <a:t> and January 11</a:t>
            </a:r>
            <a:r>
              <a:rPr lang="en-US" baseline="30000" dirty="0"/>
              <a:t>th</a:t>
            </a:r>
            <a:r>
              <a:rPr lang="en-US" dirty="0"/>
              <a:t> are counted towards the Initial Order Sales. </a:t>
            </a:r>
          </a:p>
          <a:p>
            <a:endParaRPr lang="en-US" dirty="0"/>
          </a:p>
          <a:p>
            <a:r>
              <a:rPr lang="en-US" dirty="0"/>
              <a:t>On January 12</a:t>
            </a:r>
            <a:r>
              <a:rPr lang="en-US" baseline="30000" dirty="0"/>
              <a:t>th</a:t>
            </a:r>
            <a:r>
              <a:rPr lang="en-US" dirty="0"/>
              <a:t> your Regional Product Program Manager will submit your initial order and initial rewards The cookies ordered should include cookies needed for booth sale and extra you would like to have on hand until the cupboards open.</a:t>
            </a:r>
          </a:p>
          <a:p>
            <a:endParaRPr lang="en-US" dirty="0"/>
          </a:p>
          <a:p>
            <a:r>
              <a:rPr lang="en-US" dirty="0"/>
              <a:t>Please have all your booth request to your Regional Product Program Manager by January 17</a:t>
            </a:r>
            <a:r>
              <a:rPr lang="en-US" baseline="30000" dirty="0"/>
              <a:t>th</a:t>
            </a:r>
            <a:r>
              <a:rPr lang="en-US" dirty="0"/>
              <a:t>. </a:t>
            </a:r>
          </a:p>
        </p:txBody>
      </p:sp>
      <p:sp>
        <p:nvSpPr>
          <p:cNvPr id="4" name="Slide Number Placeholder 3"/>
          <p:cNvSpPr>
            <a:spLocks noGrp="1"/>
          </p:cNvSpPr>
          <p:nvPr>
            <p:ph type="sldNum" sz="quarter" idx="5"/>
          </p:nvPr>
        </p:nvSpPr>
        <p:spPr/>
        <p:txBody>
          <a:bodyPr/>
          <a:lstStyle/>
          <a:p>
            <a:fld id="{A8270C47-14A5-0941-8F29-94D9FA47D867}" type="slidenum">
              <a:rPr lang="en-US" smtClean="0"/>
              <a:t>5</a:t>
            </a:fld>
            <a:endParaRPr lang="en-US"/>
          </a:p>
        </p:txBody>
      </p:sp>
    </p:spTree>
    <p:extLst>
      <p:ext uri="{BB962C8B-B14F-4D97-AF65-F5344CB8AC3E}">
        <p14:creationId xmlns:p14="http://schemas.microsoft.com/office/powerpoint/2010/main" val="686036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Girl Scout Text Book" panose="02020003000000000000" pitchFamily="18" charset="0"/>
                <a:ea typeface="Calibri" panose="020F0502020204030204" pitchFamily="34" charset="0"/>
                <a:cs typeface="Times New Roman" panose="02020603050405020304" pitchFamily="18" charset="0"/>
              </a:rPr>
              <a:t>January 1</a:t>
            </a:r>
            <a:r>
              <a:rPr lang="en-US" sz="1800" kern="100" baseline="30000" dirty="0">
                <a:effectLst/>
                <a:latin typeface="Girl Scout Text Book" panose="02020003000000000000" pitchFamily="18" charset="0"/>
                <a:ea typeface="Calibri" panose="020F0502020204030204" pitchFamily="34" charset="0"/>
                <a:cs typeface="Times New Roman" panose="02020603050405020304" pitchFamily="18" charset="0"/>
              </a:rPr>
              <a:t>st</a:t>
            </a:r>
            <a:r>
              <a:rPr lang="en-US" sz="1800" kern="100" dirty="0">
                <a:effectLst/>
                <a:latin typeface="Girl Scout Text Book" panose="02020003000000000000" pitchFamily="18" charset="0"/>
                <a:ea typeface="Calibri" panose="020F0502020204030204" pitchFamily="34" charset="0"/>
                <a:cs typeface="Times New Roman" panose="02020603050405020304" pitchFamily="18" charset="0"/>
              </a:rPr>
              <a:t> – January 11</a:t>
            </a:r>
            <a:r>
              <a:rPr lang="en-US" sz="1800" kern="100" baseline="30000" dirty="0">
                <a:effectLst/>
                <a:latin typeface="Girl Scout Text Book" panose="02020003000000000000" pitchFamily="18" charset="0"/>
                <a:ea typeface="Calibri" panose="020F0502020204030204" pitchFamily="34" charset="0"/>
                <a:cs typeface="Times New Roman" panose="02020603050405020304" pitchFamily="18" charset="0"/>
              </a:rPr>
              <a:t>th</a:t>
            </a:r>
            <a:r>
              <a:rPr lang="en-US" sz="1800" kern="100" dirty="0">
                <a:effectLst/>
                <a:latin typeface="Girl Scout Text Book" panose="02020003000000000000" pitchFamily="18" charset="0"/>
                <a:ea typeface="Calibri" panose="020F0502020204030204" pitchFamily="34" charset="0"/>
                <a:cs typeface="Times New Roman" panose="02020603050405020304" pitchFamily="18" charset="0"/>
              </a:rPr>
              <a:t> is the Initial Order taking period for GSHG’s 2024  cookie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Girl Scout Text Book" panose="02020003000000000000"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Girl Scout Text Book" panose="02020003000000000000" pitchFamily="18" charset="0"/>
                <a:ea typeface="Calibri" panose="020F0502020204030204" pitchFamily="34" charset="0"/>
                <a:cs typeface="Times New Roman" panose="02020603050405020304" pitchFamily="18" charset="0"/>
              </a:rPr>
              <a:t>After January 11</a:t>
            </a:r>
            <a:r>
              <a:rPr lang="en-US" sz="1800" kern="100" baseline="30000" dirty="0">
                <a:effectLst/>
                <a:latin typeface="Girl Scout Text Book" panose="02020003000000000000" pitchFamily="18" charset="0"/>
                <a:ea typeface="Calibri" panose="020F0502020204030204" pitchFamily="34" charset="0"/>
                <a:cs typeface="Times New Roman" panose="02020603050405020304" pitchFamily="18" charset="0"/>
              </a:rPr>
              <a:t>th</a:t>
            </a:r>
            <a:r>
              <a:rPr lang="en-US" sz="1800" kern="100" dirty="0">
                <a:effectLst/>
                <a:latin typeface="Girl Scout Text Book" panose="02020003000000000000" pitchFamily="18" charset="0"/>
                <a:ea typeface="Calibri" panose="020F0502020204030204" pitchFamily="34" charset="0"/>
                <a:cs typeface="Times New Roman" panose="02020603050405020304" pitchFamily="18" charset="0"/>
              </a:rPr>
              <a:t>, all orders will count towards final rewards.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Girl Scout Text Book" panose="02020003000000000000"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Girl Scout Text Book" panose="02020003000000000000" pitchFamily="18" charset="0"/>
                <a:ea typeface="Calibri" panose="020F0502020204030204" pitchFamily="34" charset="0"/>
                <a:cs typeface="Times New Roman" panose="02020603050405020304" pitchFamily="18" charset="0"/>
              </a:rPr>
              <a:t>Note that January 11</a:t>
            </a:r>
            <a:r>
              <a:rPr lang="en-US" sz="1800" kern="100" baseline="30000" dirty="0">
                <a:effectLst/>
                <a:latin typeface="Girl Scout Text Book" panose="02020003000000000000" pitchFamily="18" charset="0"/>
                <a:ea typeface="Calibri" panose="020F0502020204030204" pitchFamily="34" charset="0"/>
                <a:cs typeface="Times New Roman" panose="02020603050405020304" pitchFamily="18" charset="0"/>
              </a:rPr>
              <a:t>th</a:t>
            </a:r>
            <a:r>
              <a:rPr lang="en-US" sz="1800" kern="100" dirty="0">
                <a:effectLst/>
                <a:latin typeface="Girl Scout Text Book" panose="02020003000000000000" pitchFamily="18" charset="0"/>
                <a:ea typeface="Calibri" panose="020F0502020204030204" pitchFamily="34" charset="0"/>
                <a:cs typeface="Times New Roman" panose="02020603050405020304" pitchFamily="18" charset="0"/>
              </a:rPr>
              <a:t> is also the troop opt out deadline!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Girl Scout Text Book" panose="02020003000000000000"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Girl Scout Text Book" panose="02020003000000000000" pitchFamily="18" charset="0"/>
                <a:ea typeface="Calibri" panose="020F0502020204030204" pitchFamily="34" charset="0"/>
                <a:cs typeface="Times New Roman" panose="02020603050405020304" pitchFamily="18" charset="0"/>
              </a:rPr>
              <a:t> Only troops with a majority of older girls can choose to opt out of rewards in exchange for extra proceeds.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D08AF29-6DFE-4D63-915C-7EBCBA30595A}" type="slidenum">
              <a:rPr lang="en-US" smtClean="0"/>
              <a:t>6</a:t>
            </a:fld>
            <a:endParaRPr lang="en-US"/>
          </a:p>
        </p:txBody>
      </p:sp>
    </p:spTree>
    <p:extLst>
      <p:ext uri="{BB962C8B-B14F-4D97-AF65-F5344CB8AC3E}">
        <p14:creationId xmlns:p14="http://schemas.microsoft.com/office/powerpoint/2010/main" val="3371412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Girl Scout Text Book" panose="02020003000000000000" pitchFamily="18" charset="0"/>
                <a:ea typeface="Calibri" panose="020F0502020204030204" pitchFamily="34" charset="0"/>
                <a:cs typeface="Times New Roman" panose="02020603050405020304" pitchFamily="18" charset="0"/>
              </a:rPr>
              <a:t>January 12</a:t>
            </a:r>
            <a:r>
              <a:rPr lang="en-US" sz="1800" kern="100" baseline="30000" dirty="0">
                <a:effectLst/>
                <a:latin typeface="Girl Scout Text Book" panose="02020003000000000000" pitchFamily="18" charset="0"/>
                <a:ea typeface="Calibri" panose="020F0502020204030204" pitchFamily="34" charset="0"/>
                <a:cs typeface="Times New Roman" panose="02020603050405020304" pitchFamily="18" charset="0"/>
              </a:rPr>
              <a:t>th</a:t>
            </a:r>
            <a:r>
              <a:rPr lang="en-US" sz="1800" kern="100" dirty="0">
                <a:effectLst/>
                <a:latin typeface="Girl Scout Text Book" panose="02020003000000000000" pitchFamily="18" charset="0"/>
                <a:ea typeface="Calibri" panose="020F0502020204030204" pitchFamily="34" charset="0"/>
                <a:cs typeface="Times New Roman" panose="02020603050405020304" pitchFamily="18" charset="0"/>
              </a:rPr>
              <a:t> Troop will submit the Initial Order and Initial Rewards via eBudde.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Girl Scout Text Book" panose="02020003000000000000"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Girl Scout Text Book" panose="02020003000000000000" pitchFamily="18" charset="0"/>
                <a:ea typeface="Calibri" panose="020F0502020204030204" pitchFamily="34" charset="0"/>
                <a:cs typeface="Times New Roman" panose="02020603050405020304" pitchFamily="18" charset="0"/>
              </a:rPr>
              <a:t>This cookie order includes all orders collected during the Initial Order period, your first week of Booth Sales and any extras you’d like to order between now and when the cupboard opens.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D08AF29-6DFE-4D63-915C-7EBCBA30595A}" type="slidenum">
              <a:rPr lang="en-US" smtClean="0"/>
              <a:t>7</a:t>
            </a:fld>
            <a:endParaRPr lang="en-US"/>
          </a:p>
        </p:txBody>
      </p:sp>
    </p:spTree>
    <p:extLst>
      <p:ext uri="{BB962C8B-B14F-4D97-AF65-F5344CB8AC3E}">
        <p14:creationId xmlns:p14="http://schemas.microsoft.com/office/powerpoint/2010/main" val="3871353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Cookie booth requests must be submitted to council on January 17, 2024, by 11:59 p.m.</a:t>
            </a:r>
          </a:p>
          <a:p>
            <a:endParaRPr lang="en-US" dirty="0"/>
          </a:p>
          <a:p>
            <a:r>
              <a:rPr lang="en-US" dirty="0"/>
              <a:t>Cookie booths can be submitted by using this form or through the cookie app. </a:t>
            </a:r>
          </a:p>
        </p:txBody>
      </p:sp>
      <p:sp>
        <p:nvSpPr>
          <p:cNvPr id="4" name="Slide Number Placeholder 3"/>
          <p:cNvSpPr>
            <a:spLocks noGrp="1"/>
          </p:cNvSpPr>
          <p:nvPr>
            <p:ph type="sldNum" sz="quarter" idx="5"/>
          </p:nvPr>
        </p:nvSpPr>
        <p:spPr/>
        <p:txBody>
          <a:bodyPr/>
          <a:lstStyle/>
          <a:p>
            <a:fld id="{0D08AF29-6DFE-4D63-915C-7EBCBA30595A}" type="slidenum">
              <a:rPr lang="en-US" smtClean="0"/>
              <a:t>8</a:t>
            </a:fld>
            <a:endParaRPr lang="en-US"/>
          </a:p>
        </p:txBody>
      </p:sp>
    </p:spTree>
    <p:extLst>
      <p:ext uri="{BB962C8B-B14F-4D97-AF65-F5344CB8AC3E}">
        <p14:creationId xmlns:p14="http://schemas.microsoft.com/office/powerpoint/2010/main" val="1209080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cookie booth flow chart can be found in your Troop Cookie Manager Manual on page 18</a:t>
            </a:r>
          </a:p>
          <a:p>
            <a:endParaRPr lang="en-US" dirty="0"/>
          </a:p>
          <a:p>
            <a:endParaRPr lang="en-US" dirty="0"/>
          </a:p>
          <a:p>
            <a:r>
              <a:rPr lang="en-US" dirty="0"/>
              <a:t>Cookie Booth Selections will take place on Saturday, January 20, 2024, starting at 9:00 am and ending at 10:30 am. Booths selected on January 20</a:t>
            </a:r>
            <a:r>
              <a:rPr lang="en-US" baseline="30000" dirty="0"/>
              <a:t>th</a:t>
            </a:r>
            <a:r>
              <a:rPr lang="en-US" dirty="0"/>
              <a:t> will be only in your service unit areas.</a:t>
            </a:r>
          </a:p>
          <a:p>
            <a:endParaRPr lang="en-US" dirty="0"/>
          </a:p>
          <a:p>
            <a:r>
              <a:rPr lang="en-US" dirty="0"/>
              <a:t>Booth selections will reopen on Tuesday, January 23, 2024, at 6:00pm. This is when you will be able to select booths from all service unit areas. </a:t>
            </a:r>
          </a:p>
          <a:p>
            <a:endParaRPr lang="en-US" dirty="0"/>
          </a:p>
        </p:txBody>
      </p:sp>
      <p:sp>
        <p:nvSpPr>
          <p:cNvPr id="4" name="Slide Number Placeholder 3"/>
          <p:cNvSpPr>
            <a:spLocks noGrp="1"/>
          </p:cNvSpPr>
          <p:nvPr>
            <p:ph type="sldNum" sz="quarter" idx="5"/>
          </p:nvPr>
        </p:nvSpPr>
        <p:spPr/>
        <p:txBody>
          <a:bodyPr/>
          <a:lstStyle/>
          <a:p>
            <a:fld id="{0D08AF29-6DFE-4D63-915C-7EBCBA30595A}" type="slidenum">
              <a:rPr lang="en-US" smtClean="0"/>
              <a:t>9</a:t>
            </a:fld>
            <a:endParaRPr lang="en-US"/>
          </a:p>
        </p:txBody>
      </p:sp>
    </p:spTree>
    <p:extLst>
      <p:ext uri="{BB962C8B-B14F-4D97-AF65-F5344CB8AC3E}">
        <p14:creationId xmlns:p14="http://schemas.microsoft.com/office/powerpoint/2010/main" val="1317677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A0DA9-A1ED-2B0F-0A27-D3D93FDCC0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1366F7-FBEA-D68C-8E33-DC11EB65EF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F2B382-48CA-FA99-7348-974EB7EB66CF}"/>
              </a:ext>
            </a:extLst>
          </p:cNvPr>
          <p:cNvSpPr>
            <a:spLocks noGrp="1"/>
          </p:cNvSpPr>
          <p:nvPr>
            <p:ph type="dt" sz="half" idx="10"/>
          </p:nvPr>
        </p:nvSpPr>
        <p:spPr/>
        <p:txBody>
          <a:bodyPr/>
          <a:lstStyle/>
          <a:p>
            <a:fld id="{FDE504E1-87A6-49D5-8CBF-ECE34017BC8C}" type="datetimeFigureOut">
              <a:rPr lang="en-US" smtClean="0"/>
              <a:t>1/9/2024</a:t>
            </a:fld>
            <a:endParaRPr lang="en-US"/>
          </a:p>
        </p:txBody>
      </p:sp>
      <p:sp>
        <p:nvSpPr>
          <p:cNvPr id="5" name="Footer Placeholder 4">
            <a:extLst>
              <a:ext uri="{FF2B5EF4-FFF2-40B4-BE49-F238E27FC236}">
                <a16:creationId xmlns:a16="http://schemas.microsoft.com/office/drawing/2014/main" id="{6B606E2C-756F-DB6A-F305-8C9547A771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D55A9-E7DB-D0EA-29AC-350DADBF922C}"/>
              </a:ext>
            </a:extLst>
          </p:cNvPr>
          <p:cNvSpPr>
            <a:spLocks noGrp="1"/>
          </p:cNvSpPr>
          <p:nvPr>
            <p:ph type="sldNum" sz="quarter" idx="12"/>
          </p:nvPr>
        </p:nvSpPr>
        <p:spPr/>
        <p:txBody>
          <a:bodyPr/>
          <a:lstStyle/>
          <a:p>
            <a:fld id="{157BA87D-7CF1-447F-96D0-D43B2F31B993}" type="slidenum">
              <a:rPr lang="en-US" smtClean="0"/>
              <a:t>‹#›</a:t>
            </a:fld>
            <a:endParaRPr lang="en-US"/>
          </a:p>
        </p:txBody>
      </p:sp>
    </p:spTree>
    <p:extLst>
      <p:ext uri="{BB962C8B-B14F-4D97-AF65-F5344CB8AC3E}">
        <p14:creationId xmlns:p14="http://schemas.microsoft.com/office/powerpoint/2010/main" val="67917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67FE9-1BFF-9DC2-4454-8E167DD7E9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237196-573B-B529-E3EC-E37AA2864C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8E998E-77CE-252E-2ADE-EE602279FA74}"/>
              </a:ext>
            </a:extLst>
          </p:cNvPr>
          <p:cNvSpPr>
            <a:spLocks noGrp="1"/>
          </p:cNvSpPr>
          <p:nvPr>
            <p:ph type="dt" sz="half" idx="10"/>
          </p:nvPr>
        </p:nvSpPr>
        <p:spPr/>
        <p:txBody>
          <a:bodyPr/>
          <a:lstStyle/>
          <a:p>
            <a:fld id="{FDE504E1-87A6-49D5-8CBF-ECE34017BC8C}" type="datetimeFigureOut">
              <a:rPr lang="en-US" smtClean="0"/>
              <a:t>1/9/2024</a:t>
            </a:fld>
            <a:endParaRPr lang="en-US"/>
          </a:p>
        </p:txBody>
      </p:sp>
      <p:sp>
        <p:nvSpPr>
          <p:cNvPr id="5" name="Footer Placeholder 4">
            <a:extLst>
              <a:ext uri="{FF2B5EF4-FFF2-40B4-BE49-F238E27FC236}">
                <a16:creationId xmlns:a16="http://schemas.microsoft.com/office/drawing/2014/main" id="{722BAABC-0D8D-415D-46F9-D997905D4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CE97D4-51BD-2392-AE8D-A0156FC2AC00}"/>
              </a:ext>
            </a:extLst>
          </p:cNvPr>
          <p:cNvSpPr>
            <a:spLocks noGrp="1"/>
          </p:cNvSpPr>
          <p:nvPr>
            <p:ph type="sldNum" sz="quarter" idx="12"/>
          </p:nvPr>
        </p:nvSpPr>
        <p:spPr/>
        <p:txBody>
          <a:bodyPr/>
          <a:lstStyle/>
          <a:p>
            <a:fld id="{157BA87D-7CF1-447F-96D0-D43B2F31B993}" type="slidenum">
              <a:rPr lang="en-US" smtClean="0"/>
              <a:t>‹#›</a:t>
            </a:fld>
            <a:endParaRPr lang="en-US"/>
          </a:p>
        </p:txBody>
      </p:sp>
    </p:spTree>
    <p:extLst>
      <p:ext uri="{BB962C8B-B14F-4D97-AF65-F5344CB8AC3E}">
        <p14:creationId xmlns:p14="http://schemas.microsoft.com/office/powerpoint/2010/main" val="2517454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BB42E-5E2A-49EE-061C-49154444DF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FFE2A5-36B6-6D48-3598-B845ED5DE1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72F02-9694-94FD-2F0A-39039611E6BA}"/>
              </a:ext>
            </a:extLst>
          </p:cNvPr>
          <p:cNvSpPr>
            <a:spLocks noGrp="1"/>
          </p:cNvSpPr>
          <p:nvPr>
            <p:ph type="dt" sz="half" idx="10"/>
          </p:nvPr>
        </p:nvSpPr>
        <p:spPr/>
        <p:txBody>
          <a:bodyPr/>
          <a:lstStyle/>
          <a:p>
            <a:fld id="{FDE504E1-87A6-49D5-8CBF-ECE34017BC8C}" type="datetimeFigureOut">
              <a:rPr lang="en-US" smtClean="0"/>
              <a:t>1/9/2024</a:t>
            </a:fld>
            <a:endParaRPr lang="en-US"/>
          </a:p>
        </p:txBody>
      </p:sp>
      <p:sp>
        <p:nvSpPr>
          <p:cNvPr id="5" name="Footer Placeholder 4">
            <a:extLst>
              <a:ext uri="{FF2B5EF4-FFF2-40B4-BE49-F238E27FC236}">
                <a16:creationId xmlns:a16="http://schemas.microsoft.com/office/drawing/2014/main" id="{61470A80-4FAF-72B1-5EB7-E62F45344C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EBF650-B3F4-544B-618C-4B2B30557DFF}"/>
              </a:ext>
            </a:extLst>
          </p:cNvPr>
          <p:cNvSpPr>
            <a:spLocks noGrp="1"/>
          </p:cNvSpPr>
          <p:nvPr>
            <p:ph type="sldNum" sz="quarter" idx="12"/>
          </p:nvPr>
        </p:nvSpPr>
        <p:spPr/>
        <p:txBody>
          <a:bodyPr/>
          <a:lstStyle/>
          <a:p>
            <a:fld id="{157BA87D-7CF1-447F-96D0-D43B2F31B993}" type="slidenum">
              <a:rPr lang="en-US" smtClean="0"/>
              <a:t>‹#›</a:t>
            </a:fld>
            <a:endParaRPr lang="en-US"/>
          </a:p>
        </p:txBody>
      </p:sp>
    </p:spTree>
    <p:extLst>
      <p:ext uri="{BB962C8B-B14F-4D97-AF65-F5344CB8AC3E}">
        <p14:creationId xmlns:p14="http://schemas.microsoft.com/office/powerpoint/2010/main" val="2199478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ADV Tan Lef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189D157B-6F37-77C9-0D10-FEFE234AAFAA}"/>
              </a:ext>
            </a:extLst>
          </p:cNvPr>
          <p:cNvSpPr/>
          <p:nvPr/>
        </p:nvSpPr>
        <p:spPr>
          <a:xfrm>
            <a:off x="0" y="1"/>
            <a:ext cx="6096000" cy="5943472"/>
          </a:xfrm>
          <a:custGeom>
            <a:avLst/>
            <a:gdLst/>
            <a:ahLst/>
            <a:cxnLst/>
            <a:rect l="l" t="t" r="r" b="b"/>
            <a:pathLst>
              <a:path w="10052050" h="9801225">
                <a:moveTo>
                  <a:pt x="10052049" y="0"/>
                </a:moveTo>
                <a:lnTo>
                  <a:pt x="0" y="0"/>
                </a:lnTo>
                <a:lnTo>
                  <a:pt x="0" y="9800748"/>
                </a:lnTo>
                <a:lnTo>
                  <a:pt x="10052049" y="9800748"/>
                </a:lnTo>
                <a:lnTo>
                  <a:pt x="10052049" y="0"/>
                </a:lnTo>
                <a:close/>
              </a:path>
            </a:pathLst>
          </a:custGeom>
          <a:solidFill>
            <a:srgbClr val="DDD4B2"/>
          </a:solidFill>
        </p:spPr>
        <p:txBody>
          <a:bodyPr wrap="square" lIns="0" tIns="0" rIns="0" bIns="0" rtlCol="0"/>
          <a:lstStyle/>
          <a:p>
            <a:endParaRPr sz="1092"/>
          </a:p>
        </p:txBody>
      </p:sp>
      <p:grpSp>
        <p:nvGrpSpPr>
          <p:cNvPr id="6" name="object 5">
            <a:extLst>
              <a:ext uri="{FF2B5EF4-FFF2-40B4-BE49-F238E27FC236}">
                <a16:creationId xmlns:a16="http://schemas.microsoft.com/office/drawing/2014/main" id="{4A6BC6C2-DABA-3553-B990-6220E6725121}"/>
              </a:ext>
            </a:extLst>
          </p:cNvPr>
          <p:cNvGrpSpPr/>
          <p:nvPr/>
        </p:nvGrpSpPr>
        <p:grpSpPr>
          <a:xfrm>
            <a:off x="11160389" y="6499992"/>
            <a:ext cx="117453" cy="85869"/>
            <a:chOff x="18403017" y="10718966"/>
            <a:chExt cx="193675" cy="141605"/>
          </a:xfrm>
        </p:grpSpPr>
        <p:pic>
          <p:nvPicPr>
            <p:cNvPr id="7" name="object 6">
              <a:extLst>
                <a:ext uri="{FF2B5EF4-FFF2-40B4-BE49-F238E27FC236}">
                  <a16:creationId xmlns:a16="http://schemas.microsoft.com/office/drawing/2014/main" id="{694B30B4-1DC1-DC8A-6DB4-C8A72C14A504}"/>
                </a:ext>
              </a:extLst>
            </p:cNvPr>
            <p:cNvPicPr/>
            <p:nvPr/>
          </p:nvPicPr>
          <p:blipFill>
            <a:blip r:embed="rId2" cstate="print"/>
            <a:stretch>
              <a:fillRect/>
            </a:stretch>
          </p:blipFill>
          <p:spPr>
            <a:xfrm>
              <a:off x="18519512" y="10785157"/>
              <a:ext cx="76783" cy="75201"/>
            </a:xfrm>
            <a:prstGeom prst="rect">
              <a:avLst/>
            </a:prstGeom>
          </p:spPr>
        </p:pic>
        <p:pic>
          <p:nvPicPr>
            <p:cNvPr id="8" name="object 7">
              <a:extLst>
                <a:ext uri="{FF2B5EF4-FFF2-40B4-BE49-F238E27FC236}">
                  <a16:creationId xmlns:a16="http://schemas.microsoft.com/office/drawing/2014/main" id="{A40745BD-2744-F0FF-616E-7B3CA28C0EFE}"/>
                </a:ext>
              </a:extLst>
            </p:cNvPr>
            <p:cNvPicPr/>
            <p:nvPr/>
          </p:nvPicPr>
          <p:blipFill>
            <a:blip r:embed="rId3" cstate="print"/>
            <a:stretch>
              <a:fillRect/>
            </a:stretch>
          </p:blipFill>
          <p:spPr>
            <a:xfrm>
              <a:off x="18403017" y="10718966"/>
              <a:ext cx="88049" cy="141388"/>
            </a:xfrm>
            <a:prstGeom prst="rect">
              <a:avLst/>
            </a:prstGeom>
          </p:spPr>
        </p:pic>
      </p:grpSp>
      <p:pic>
        <p:nvPicPr>
          <p:cNvPr id="9" name="object 8">
            <a:extLst>
              <a:ext uri="{FF2B5EF4-FFF2-40B4-BE49-F238E27FC236}">
                <a16:creationId xmlns:a16="http://schemas.microsoft.com/office/drawing/2014/main" id="{DDCF0638-16A2-9ACD-7CF2-90FDC6A0EB37}"/>
              </a:ext>
            </a:extLst>
          </p:cNvPr>
          <p:cNvPicPr/>
          <p:nvPr/>
        </p:nvPicPr>
        <p:blipFill>
          <a:blip r:embed="rId4" cstate="print"/>
          <a:stretch>
            <a:fillRect/>
          </a:stretch>
        </p:blipFill>
        <p:spPr>
          <a:xfrm>
            <a:off x="10679906" y="6501190"/>
            <a:ext cx="59791" cy="83401"/>
          </a:xfrm>
          <a:prstGeom prst="rect">
            <a:avLst/>
          </a:prstGeom>
        </p:spPr>
      </p:pic>
      <p:pic>
        <p:nvPicPr>
          <p:cNvPr id="10" name="object 9">
            <a:extLst>
              <a:ext uri="{FF2B5EF4-FFF2-40B4-BE49-F238E27FC236}">
                <a16:creationId xmlns:a16="http://schemas.microsoft.com/office/drawing/2014/main" id="{18E87FAB-270F-E3B0-25BF-A46C95D86CF7}"/>
              </a:ext>
            </a:extLst>
          </p:cNvPr>
          <p:cNvPicPr/>
          <p:nvPr/>
        </p:nvPicPr>
        <p:blipFill>
          <a:blip r:embed="rId5" cstate="print"/>
          <a:stretch>
            <a:fillRect/>
          </a:stretch>
        </p:blipFill>
        <p:spPr>
          <a:xfrm>
            <a:off x="10769396" y="6500847"/>
            <a:ext cx="77248" cy="83744"/>
          </a:xfrm>
          <a:prstGeom prst="rect">
            <a:avLst/>
          </a:prstGeom>
        </p:spPr>
      </p:pic>
      <p:pic>
        <p:nvPicPr>
          <p:cNvPr id="11" name="object 10">
            <a:extLst>
              <a:ext uri="{FF2B5EF4-FFF2-40B4-BE49-F238E27FC236}">
                <a16:creationId xmlns:a16="http://schemas.microsoft.com/office/drawing/2014/main" id="{E41EC2EF-4D50-3023-E376-0726A3DEB2F9}"/>
              </a:ext>
            </a:extLst>
          </p:cNvPr>
          <p:cNvPicPr/>
          <p:nvPr/>
        </p:nvPicPr>
        <p:blipFill>
          <a:blip r:embed="rId6" cstate="print"/>
          <a:stretch>
            <a:fillRect/>
          </a:stretch>
        </p:blipFill>
        <p:spPr>
          <a:xfrm>
            <a:off x="10881027" y="6501191"/>
            <a:ext cx="63665" cy="83401"/>
          </a:xfrm>
          <a:prstGeom prst="rect">
            <a:avLst/>
          </a:prstGeom>
        </p:spPr>
      </p:pic>
      <p:sp>
        <p:nvSpPr>
          <p:cNvPr id="12" name="object 11">
            <a:extLst>
              <a:ext uri="{FF2B5EF4-FFF2-40B4-BE49-F238E27FC236}">
                <a16:creationId xmlns:a16="http://schemas.microsoft.com/office/drawing/2014/main" id="{98747A6E-024C-6C47-661E-1990A61C304E}"/>
              </a:ext>
            </a:extLst>
          </p:cNvPr>
          <p:cNvSpPr/>
          <p:nvPr/>
        </p:nvSpPr>
        <p:spPr>
          <a:xfrm>
            <a:off x="10979063" y="6501418"/>
            <a:ext cx="47366" cy="83174"/>
          </a:xfrm>
          <a:custGeom>
            <a:avLst/>
            <a:gdLst/>
            <a:ahLst/>
            <a:cxnLst/>
            <a:rect l="l" t="t" r="r" b="b"/>
            <a:pathLst>
              <a:path w="78105" h="137159">
                <a:moveTo>
                  <a:pt x="77800" y="0"/>
                </a:moveTo>
                <a:lnTo>
                  <a:pt x="0" y="0"/>
                </a:lnTo>
                <a:lnTo>
                  <a:pt x="0" y="19050"/>
                </a:lnTo>
                <a:lnTo>
                  <a:pt x="0" y="55880"/>
                </a:lnTo>
                <a:lnTo>
                  <a:pt x="0" y="74930"/>
                </a:lnTo>
                <a:lnTo>
                  <a:pt x="0" y="118110"/>
                </a:lnTo>
                <a:lnTo>
                  <a:pt x="0" y="137160"/>
                </a:lnTo>
                <a:lnTo>
                  <a:pt x="77800" y="137160"/>
                </a:lnTo>
                <a:lnTo>
                  <a:pt x="77800" y="118110"/>
                </a:lnTo>
                <a:lnTo>
                  <a:pt x="22491" y="118110"/>
                </a:lnTo>
                <a:lnTo>
                  <a:pt x="22491" y="74930"/>
                </a:lnTo>
                <a:lnTo>
                  <a:pt x="74333" y="74930"/>
                </a:lnTo>
                <a:lnTo>
                  <a:pt x="74333" y="55880"/>
                </a:lnTo>
                <a:lnTo>
                  <a:pt x="22491" y="55880"/>
                </a:lnTo>
                <a:lnTo>
                  <a:pt x="22491" y="19050"/>
                </a:lnTo>
                <a:lnTo>
                  <a:pt x="77800" y="19050"/>
                </a:lnTo>
                <a:lnTo>
                  <a:pt x="77800" y="0"/>
                </a:lnTo>
                <a:close/>
              </a:path>
            </a:pathLst>
          </a:custGeom>
          <a:solidFill>
            <a:srgbClr val="F8961D"/>
          </a:solidFill>
        </p:spPr>
        <p:txBody>
          <a:bodyPr wrap="square" lIns="0" tIns="0" rIns="0" bIns="0" rtlCol="0"/>
          <a:lstStyle/>
          <a:p>
            <a:endParaRPr sz="1092"/>
          </a:p>
        </p:txBody>
      </p:sp>
      <p:pic>
        <p:nvPicPr>
          <p:cNvPr id="13" name="object 12">
            <a:extLst>
              <a:ext uri="{FF2B5EF4-FFF2-40B4-BE49-F238E27FC236}">
                <a16:creationId xmlns:a16="http://schemas.microsoft.com/office/drawing/2014/main" id="{FEEDCC29-9BF1-0E83-3792-F8DD39CC9F77}"/>
              </a:ext>
            </a:extLst>
          </p:cNvPr>
          <p:cNvPicPr/>
          <p:nvPr/>
        </p:nvPicPr>
        <p:blipFill>
          <a:blip r:embed="rId7" cstate="print"/>
          <a:stretch>
            <a:fillRect/>
          </a:stretch>
        </p:blipFill>
        <p:spPr>
          <a:xfrm>
            <a:off x="11067648" y="6501192"/>
            <a:ext cx="62585" cy="83401"/>
          </a:xfrm>
          <a:prstGeom prst="rect">
            <a:avLst/>
          </a:prstGeom>
        </p:spPr>
      </p:pic>
      <p:pic>
        <p:nvPicPr>
          <p:cNvPr id="14" name="object 13">
            <a:extLst>
              <a:ext uri="{FF2B5EF4-FFF2-40B4-BE49-F238E27FC236}">
                <a16:creationId xmlns:a16="http://schemas.microsoft.com/office/drawing/2014/main" id="{543B2FBD-83A8-2B2F-18C9-F1DFE1B8B687}"/>
              </a:ext>
            </a:extLst>
          </p:cNvPr>
          <p:cNvPicPr/>
          <p:nvPr/>
        </p:nvPicPr>
        <p:blipFill>
          <a:blip r:embed="rId8" cstate="print"/>
          <a:stretch>
            <a:fillRect/>
          </a:stretch>
        </p:blipFill>
        <p:spPr>
          <a:xfrm>
            <a:off x="9880897" y="6179651"/>
            <a:ext cx="1342667" cy="268279"/>
          </a:xfrm>
          <a:prstGeom prst="rect">
            <a:avLst/>
          </a:prstGeom>
        </p:spPr>
      </p:pic>
      <p:pic>
        <p:nvPicPr>
          <p:cNvPr id="15" name="object 14">
            <a:extLst>
              <a:ext uri="{FF2B5EF4-FFF2-40B4-BE49-F238E27FC236}">
                <a16:creationId xmlns:a16="http://schemas.microsoft.com/office/drawing/2014/main" id="{3D291936-82DC-A71F-63AC-F81E8BBCEEAB}"/>
              </a:ext>
            </a:extLst>
          </p:cNvPr>
          <p:cNvPicPr/>
          <p:nvPr/>
        </p:nvPicPr>
        <p:blipFill>
          <a:blip r:embed="rId9" cstate="print"/>
          <a:stretch>
            <a:fillRect/>
          </a:stretch>
        </p:blipFill>
        <p:spPr>
          <a:xfrm>
            <a:off x="9058130" y="6169397"/>
            <a:ext cx="779271" cy="269437"/>
          </a:xfrm>
          <a:prstGeom prst="rect">
            <a:avLst/>
          </a:prstGeom>
        </p:spPr>
      </p:pic>
      <p:sp>
        <p:nvSpPr>
          <p:cNvPr id="16" name="object 15">
            <a:extLst>
              <a:ext uri="{FF2B5EF4-FFF2-40B4-BE49-F238E27FC236}">
                <a16:creationId xmlns:a16="http://schemas.microsoft.com/office/drawing/2014/main" id="{C104290A-4BA8-B26C-C810-BFE6B97F8949}"/>
              </a:ext>
            </a:extLst>
          </p:cNvPr>
          <p:cNvSpPr/>
          <p:nvPr/>
        </p:nvSpPr>
        <p:spPr>
          <a:xfrm>
            <a:off x="448564" y="5943183"/>
            <a:ext cx="11324389" cy="0"/>
          </a:xfrm>
          <a:custGeom>
            <a:avLst/>
            <a:gdLst/>
            <a:ahLst/>
            <a:cxnLst/>
            <a:rect l="l" t="t" r="r" b="b"/>
            <a:pathLst>
              <a:path w="18673445">
                <a:moveTo>
                  <a:pt x="0" y="0"/>
                </a:moveTo>
                <a:lnTo>
                  <a:pt x="18673358" y="0"/>
                </a:lnTo>
              </a:path>
            </a:pathLst>
          </a:custGeom>
          <a:ln w="10470">
            <a:solidFill>
              <a:srgbClr val="D4C99F"/>
            </a:solidFill>
          </a:ln>
        </p:spPr>
        <p:txBody>
          <a:bodyPr wrap="square" lIns="0" tIns="0" rIns="0" bIns="0" rtlCol="0"/>
          <a:lstStyle/>
          <a:p>
            <a:endParaRPr sz="1092"/>
          </a:p>
        </p:txBody>
      </p:sp>
      <p:sp>
        <p:nvSpPr>
          <p:cNvPr id="18" name="Text Placeholder 17">
            <a:extLst>
              <a:ext uri="{FF2B5EF4-FFF2-40B4-BE49-F238E27FC236}">
                <a16:creationId xmlns:a16="http://schemas.microsoft.com/office/drawing/2014/main" id="{F943F4FA-0C9E-021D-73D3-AF9020F1F904}"/>
              </a:ext>
            </a:extLst>
          </p:cNvPr>
          <p:cNvSpPr>
            <a:spLocks noGrp="1"/>
          </p:cNvSpPr>
          <p:nvPr>
            <p:ph type="body" sz="quarter" idx="10" hasCustomPrompt="1"/>
          </p:nvPr>
        </p:nvSpPr>
        <p:spPr>
          <a:xfrm>
            <a:off x="875715" y="485881"/>
            <a:ext cx="10378604" cy="410599"/>
          </a:xfrm>
        </p:spPr>
        <p:txBody>
          <a:bodyPr/>
          <a:lstStyle>
            <a:lvl1pPr>
              <a:defRPr sz="2668" b="1"/>
            </a:lvl1pPr>
          </a:lstStyle>
          <a:p>
            <a:pPr lvl="0"/>
            <a:r>
              <a:rPr lang="en-US"/>
              <a:t>Click to edit Master title styles</a:t>
            </a:r>
          </a:p>
        </p:txBody>
      </p:sp>
      <p:sp>
        <p:nvSpPr>
          <p:cNvPr id="20" name="Text Placeholder 19">
            <a:extLst>
              <a:ext uri="{FF2B5EF4-FFF2-40B4-BE49-F238E27FC236}">
                <a16:creationId xmlns:a16="http://schemas.microsoft.com/office/drawing/2014/main" id="{2493B24E-A9A8-89DD-639A-5B1BE9E46EB1}"/>
              </a:ext>
            </a:extLst>
          </p:cNvPr>
          <p:cNvSpPr>
            <a:spLocks noGrp="1"/>
          </p:cNvSpPr>
          <p:nvPr>
            <p:ph type="body" sz="quarter" idx="11"/>
          </p:nvPr>
        </p:nvSpPr>
        <p:spPr>
          <a:xfrm>
            <a:off x="1021455" y="1371415"/>
            <a:ext cx="4559072" cy="9005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0426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ADV Tan Banner">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3F0FF8B7-AE12-78C6-D634-B87E80FF989E}"/>
              </a:ext>
            </a:extLst>
          </p:cNvPr>
          <p:cNvSpPr/>
          <p:nvPr/>
        </p:nvSpPr>
        <p:spPr>
          <a:xfrm>
            <a:off x="0" y="1523894"/>
            <a:ext cx="12192000" cy="4419386"/>
          </a:xfrm>
          <a:custGeom>
            <a:avLst/>
            <a:gdLst/>
            <a:ahLst/>
            <a:cxnLst/>
            <a:rect l="l" t="t" r="r" b="b"/>
            <a:pathLst>
              <a:path w="20104100" h="7287895">
                <a:moveTo>
                  <a:pt x="20104099" y="0"/>
                </a:moveTo>
                <a:lnTo>
                  <a:pt x="0" y="0"/>
                </a:lnTo>
                <a:lnTo>
                  <a:pt x="0" y="7287736"/>
                </a:lnTo>
                <a:lnTo>
                  <a:pt x="20104099" y="7287736"/>
                </a:lnTo>
                <a:lnTo>
                  <a:pt x="20104099" y="0"/>
                </a:lnTo>
                <a:close/>
              </a:path>
            </a:pathLst>
          </a:custGeom>
          <a:solidFill>
            <a:srgbClr val="DDD4B2"/>
          </a:solidFill>
        </p:spPr>
        <p:txBody>
          <a:bodyPr wrap="square" lIns="0" tIns="0" rIns="0" bIns="0" rtlCol="0"/>
          <a:lstStyle/>
          <a:p>
            <a:endParaRPr sz="1092"/>
          </a:p>
        </p:txBody>
      </p:sp>
      <p:grpSp>
        <p:nvGrpSpPr>
          <p:cNvPr id="5" name="object 4">
            <a:extLst>
              <a:ext uri="{FF2B5EF4-FFF2-40B4-BE49-F238E27FC236}">
                <a16:creationId xmlns:a16="http://schemas.microsoft.com/office/drawing/2014/main" id="{E825B091-D8EB-4615-D096-5D3E657CE745}"/>
              </a:ext>
            </a:extLst>
          </p:cNvPr>
          <p:cNvGrpSpPr/>
          <p:nvPr/>
        </p:nvGrpSpPr>
        <p:grpSpPr>
          <a:xfrm>
            <a:off x="11160389" y="6499992"/>
            <a:ext cx="117453" cy="85869"/>
            <a:chOff x="18403017" y="10718966"/>
            <a:chExt cx="193675" cy="141605"/>
          </a:xfrm>
        </p:grpSpPr>
        <p:pic>
          <p:nvPicPr>
            <p:cNvPr id="6" name="object 5">
              <a:extLst>
                <a:ext uri="{FF2B5EF4-FFF2-40B4-BE49-F238E27FC236}">
                  <a16:creationId xmlns:a16="http://schemas.microsoft.com/office/drawing/2014/main" id="{F59CC3B4-5A83-5EC5-EDC4-4593FDF8E7FC}"/>
                </a:ext>
              </a:extLst>
            </p:cNvPr>
            <p:cNvPicPr/>
            <p:nvPr/>
          </p:nvPicPr>
          <p:blipFill>
            <a:blip r:embed="rId2" cstate="print"/>
            <a:stretch>
              <a:fillRect/>
            </a:stretch>
          </p:blipFill>
          <p:spPr>
            <a:xfrm>
              <a:off x="18519512" y="10785157"/>
              <a:ext cx="76783" cy="75201"/>
            </a:xfrm>
            <a:prstGeom prst="rect">
              <a:avLst/>
            </a:prstGeom>
          </p:spPr>
        </p:pic>
        <p:pic>
          <p:nvPicPr>
            <p:cNvPr id="7" name="object 6">
              <a:extLst>
                <a:ext uri="{FF2B5EF4-FFF2-40B4-BE49-F238E27FC236}">
                  <a16:creationId xmlns:a16="http://schemas.microsoft.com/office/drawing/2014/main" id="{C07B523F-CDA5-3459-C1EB-2DD86B1A537D}"/>
                </a:ext>
              </a:extLst>
            </p:cNvPr>
            <p:cNvPicPr/>
            <p:nvPr/>
          </p:nvPicPr>
          <p:blipFill>
            <a:blip r:embed="rId3" cstate="print"/>
            <a:stretch>
              <a:fillRect/>
            </a:stretch>
          </p:blipFill>
          <p:spPr>
            <a:xfrm>
              <a:off x="18403017" y="10718966"/>
              <a:ext cx="88049" cy="141388"/>
            </a:xfrm>
            <a:prstGeom prst="rect">
              <a:avLst/>
            </a:prstGeom>
          </p:spPr>
        </p:pic>
      </p:grpSp>
      <p:pic>
        <p:nvPicPr>
          <p:cNvPr id="8" name="object 7">
            <a:extLst>
              <a:ext uri="{FF2B5EF4-FFF2-40B4-BE49-F238E27FC236}">
                <a16:creationId xmlns:a16="http://schemas.microsoft.com/office/drawing/2014/main" id="{8B2636EC-94FB-C6E3-A7E1-508B6DD62C87}"/>
              </a:ext>
            </a:extLst>
          </p:cNvPr>
          <p:cNvPicPr/>
          <p:nvPr/>
        </p:nvPicPr>
        <p:blipFill>
          <a:blip r:embed="rId4" cstate="print"/>
          <a:stretch>
            <a:fillRect/>
          </a:stretch>
        </p:blipFill>
        <p:spPr>
          <a:xfrm>
            <a:off x="10679906" y="6501190"/>
            <a:ext cx="59791" cy="83401"/>
          </a:xfrm>
          <a:prstGeom prst="rect">
            <a:avLst/>
          </a:prstGeom>
        </p:spPr>
      </p:pic>
      <p:pic>
        <p:nvPicPr>
          <p:cNvPr id="9" name="object 8">
            <a:extLst>
              <a:ext uri="{FF2B5EF4-FFF2-40B4-BE49-F238E27FC236}">
                <a16:creationId xmlns:a16="http://schemas.microsoft.com/office/drawing/2014/main" id="{A9BF08E2-3AE8-B963-D372-F20EC2C64C71}"/>
              </a:ext>
            </a:extLst>
          </p:cNvPr>
          <p:cNvPicPr/>
          <p:nvPr/>
        </p:nvPicPr>
        <p:blipFill>
          <a:blip r:embed="rId5" cstate="print"/>
          <a:stretch>
            <a:fillRect/>
          </a:stretch>
        </p:blipFill>
        <p:spPr>
          <a:xfrm>
            <a:off x="10769396" y="6500847"/>
            <a:ext cx="77248" cy="83744"/>
          </a:xfrm>
          <a:prstGeom prst="rect">
            <a:avLst/>
          </a:prstGeom>
        </p:spPr>
      </p:pic>
      <p:pic>
        <p:nvPicPr>
          <p:cNvPr id="10" name="object 9">
            <a:extLst>
              <a:ext uri="{FF2B5EF4-FFF2-40B4-BE49-F238E27FC236}">
                <a16:creationId xmlns:a16="http://schemas.microsoft.com/office/drawing/2014/main" id="{5935B3D4-5E93-8D4C-874E-1250929ABC30}"/>
              </a:ext>
            </a:extLst>
          </p:cNvPr>
          <p:cNvPicPr/>
          <p:nvPr/>
        </p:nvPicPr>
        <p:blipFill>
          <a:blip r:embed="rId6" cstate="print"/>
          <a:stretch>
            <a:fillRect/>
          </a:stretch>
        </p:blipFill>
        <p:spPr>
          <a:xfrm>
            <a:off x="10881027" y="6501191"/>
            <a:ext cx="63665" cy="83401"/>
          </a:xfrm>
          <a:prstGeom prst="rect">
            <a:avLst/>
          </a:prstGeom>
        </p:spPr>
      </p:pic>
      <p:sp>
        <p:nvSpPr>
          <p:cNvPr id="11" name="object 10">
            <a:extLst>
              <a:ext uri="{FF2B5EF4-FFF2-40B4-BE49-F238E27FC236}">
                <a16:creationId xmlns:a16="http://schemas.microsoft.com/office/drawing/2014/main" id="{539A74A2-22E8-606A-71AF-5A0A528E3804}"/>
              </a:ext>
            </a:extLst>
          </p:cNvPr>
          <p:cNvSpPr/>
          <p:nvPr/>
        </p:nvSpPr>
        <p:spPr>
          <a:xfrm>
            <a:off x="10979063" y="6501418"/>
            <a:ext cx="47366" cy="83174"/>
          </a:xfrm>
          <a:custGeom>
            <a:avLst/>
            <a:gdLst/>
            <a:ahLst/>
            <a:cxnLst/>
            <a:rect l="l" t="t" r="r" b="b"/>
            <a:pathLst>
              <a:path w="78105" h="137159">
                <a:moveTo>
                  <a:pt x="77800" y="0"/>
                </a:moveTo>
                <a:lnTo>
                  <a:pt x="0" y="0"/>
                </a:lnTo>
                <a:lnTo>
                  <a:pt x="0" y="19050"/>
                </a:lnTo>
                <a:lnTo>
                  <a:pt x="0" y="55880"/>
                </a:lnTo>
                <a:lnTo>
                  <a:pt x="0" y="74930"/>
                </a:lnTo>
                <a:lnTo>
                  <a:pt x="0" y="118110"/>
                </a:lnTo>
                <a:lnTo>
                  <a:pt x="0" y="137160"/>
                </a:lnTo>
                <a:lnTo>
                  <a:pt x="77800" y="137160"/>
                </a:lnTo>
                <a:lnTo>
                  <a:pt x="77800" y="118110"/>
                </a:lnTo>
                <a:lnTo>
                  <a:pt x="22491" y="118110"/>
                </a:lnTo>
                <a:lnTo>
                  <a:pt x="22491" y="74930"/>
                </a:lnTo>
                <a:lnTo>
                  <a:pt x="74333" y="74930"/>
                </a:lnTo>
                <a:lnTo>
                  <a:pt x="74333" y="55880"/>
                </a:lnTo>
                <a:lnTo>
                  <a:pt x="22491" y="55880"/>
                </a:lnTo>
                <a:lnTo>
                  <a:pt x="22491" y="19050"/>
                </a:lnTo>
                <a:lnTo>
                  <a:pt x="77800" y="19050"/>
                </a:lnTo>
                <a:lnTo>
                  <a:pt x="77800" y="0"/>
                </a:lnTo>
                <a:close/>
              </a:path>
            </a:pathLst>
          </a:custGeom>
          <a:solidFill>
            <a:srgbClr val="F8961D"/>
          </a:solidFill>
        </p:spPr>
        <p:txBody>
          <a:bodyPr wrap="square" lIns="0" tIns="0" rIns="0" bIns="0" rtlCol="0"/>
          <a:lstStyle/>
          <a:p>
            <a:endParaRPr sz="1092"/>
          </a:p>
        </p:txBody>
      </p:sp>
      <p:pic>
        <p:nvPicPr>
          <p:cNvPr id="12" name="object 11">
            <a:extLst>
              <a:ext uri="{FF2B5EF4-FFF2-40B4-BE49-F238E27FC236}">
                <a16:creationId xmlns:a16="http://schemas.microsoft.com/office/drawing/2014/main" id="{7F50D5C6-5276-225D-3F76-4E28EAB735B4}"/>
              </a:ext>
            </a:extLst>
          </p:cNvPr>
          <p:cNvPicPr/>
          <p:nvPr/>
        </p:nvPicPr>
        <p:blipFill>
          <a:blip r:embed="rId7" cstate="print"/>
          <a:stretch>
            <a:fillRect/>
          </a:stretch>
        </p:blipFill>
        <p:spPr>
          <a:xfrm>
            <a:off x="11067648" y="6501192"/>
            <a:ext cx="62585" cy="83401"/>
          </a:xfrm>
          <a:prstGeom prst="rect">
            <a:avLst/>
          </a:prstGeom>
        </p:spPr>
      </p:pic>
      <p:pic>
        <p:nvPicPr>
          <p:cNvPr id="13" name="object 12">
            <a:extLst>
              <a:ext uri="{FF2B5EF4-FFF2-40B4-BE49-F238E27FC236}">
                <a16:creationId xmlns:a16="http://schemas.microsoft.com/office/drawing/2014/main" id="{4F1D41E9-53B1-39BF-7AA2-A5FD24137EF3}"/>
              </a:ext>
            </a:extLst>
          </p:cNvPr>
          <p:cNvPicPr/>
          <p:nvPr/>
        </p:nvPicPr>
        <p:blipFill>
          <a:blip r:embed="rId8" cstate="print"/>
          <a:stretch>
            <a:fillRect/>
          </a:stretch>
        </p:blipFill>
        <p:spPr>
          <a:xfrm>
            <a:off x="9880897" y="6179651"/>
            <a:ext cx="1342667" cy="268279"/>
          </a:xfrm>
          <a:prstGeom prst="rect">
            <a:avLst/>
          </a:prstGeom>
        </p:spPr>
      </p:pic>
      <p:pic>
        <p:nvPicPr>
          <p:cNvPr id="14" name="object 13">
            <a:extLst>
              <a:ext uri="{FF2B5EF4-FFF2-40B4-BE49-F238E27FC236}">
                <a16:creationId xmlns:a16="http://schemas.microsoft.com/office/drawing/2014/main" id="{6959961D-1148-2254-AF34-46F82DAD3708}"/>
              </a:ext>
            </a:extLst>
          </p:cNvPr>
          <p:cNvPicPr/>
          <p:nvPr/>
        </p:nvPicPr>
        <p:blipFill>
          <a:blip r:embed="rId9" cstate="print"/>
          <a:stretch>
            <a:fillRect/>
          </a:stretch>
        </p:blipFill>
        <p:spPr>
          <a:xfrm>
            <a:off x="9058130" y="6169397"/>
            <a:ext cx="779271" cy="269437"/>
          </a:xfrm>
          <a:prstGeom prst="rect">
            <a:avLst/>
          </a:prstGeom>
        </p:spPr>
      </p:pic>
      <p:sp>
        <p:nvSpPr>
          <p:cNvPr id="16" name="Text Placeholder 15">
            <a:extLst>
              <a:ext uri="{FF2B5EF4-FFF2-40B4-BE49-F238E27FC236}">
                <a16:creationId xmlns:a16="http://schemas.microsoft.com/office/drawing/2014/main" id="{CFAAC439-C7E1-D171-3596-0C7F72DA9583}"/>
              </a:ext>
            </a:extLst>
          </p:cNvPr>
          <p:cNvSpPr>
            <a:spLocks noGrp="1"/>
          </p:cNvSpPr>
          <p:nvPr>
            <p:ph type="body" sz="quarter" idx="10" hasCustomPrompt="1"/>
          </p:nvPr>
        </p:nvSpPr>
        <p:spPr>
          <a:xfrm>
            <a:off x="845276" y="466892"/>
            <a:ext cx="10648745" cy="578571"/>
          </a:xfrm>
        </p:spPr>
        <p:txBody>
          <a:bodyPr/>
          <a:lstStyle>
            <a:lvl1pPr>
              <a:defRPr sz="2668" b="1">
                <a:solidFill>
                  <a:srgbClr val="0081C5"/>
                </a:solidFill>
              </a:defRPr>
            </a:lvl1pPr>
          </a:lstStyle>
          <a:p>
            <a:pPr lvl="0"/>
            <a:r>
              <a:rPr lang="en-US"/>
              <a:t>Click to edit Master title styles</a:t>
            </a:r>
          </a:p>
          <a:p>
            <a:pPr lvl="1"/>
            <a:endParaRPr lang="en-US"/>
          </a:p>
        </p:txBody>
      </p:sp>
      <p:sp>
        <p:nvSpPr>
          <p:cNvPr id="18" name="Text Placeholder 17">
            <a:extLst>
              <a:ext uri="{FF2B5EF4-FFF2-40B4-BE49-F238E27FC236}">
                <a16:creationId xmlns:a16="http://schemas.microsoft.com/office/drawing/2014/main" id="{00C135C0-4897-0048-6C44-49D9DE19F391}"/>
              </a:ext>
            </a:extLst>
          </p:cNvPr>
          <p:cNvSpPr>
            <a:spLocks noGrp="1"/>
          </p:cNvSpPr>
          <p:nvPr>
            <p:ph type="body" sz="quarter" idx="11"/>
          </p:nvPr>
        </p:nvSpPr>
        <p:spPr>
          <a:xfrm>
            <a:off x="985834" y="2130369"/>
            <a:ext cx="4920371" cy="900519"/>
          </a:xfrm>
        </p:spPr>
        <p:txBody>
          <a:bodyPr/>
          <a:lstStyle>
            <a:lvl1pPr>
              <a:defRPr b="1"/>
            </a:lvl1pPr>
            <a:lvl2pPr>
              <a:defRPr>
                <a:solidFill>
                  <a:srgbClr val="0081C5"/>
                </a:solidFill>
              </a:defRPr>
            </a:lvl2pPr>
            <a:lvl3pPr>
              <a:defRPr>
                <a:solidFill>
                  <a:srgbClr val="0081C5"/>
                </a:solidFill>
              </a:defRPr>
            </a:lvl3pPr>
            <a:lvl4pPr>
              <a:defRPr>
                <a:solidFill>
                  <a:srgbClr val="0081C5"/>
                </a:solidFill>
              </a:defRPr>
            </a:lvl4pPr>
            <a:lvl5pPr>
              <a:defRPr>
                <a:solidFill>
                  <a:srgbClr val="0081C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2810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ADV Tan Divider">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4F08A052-124C-6983-B8C5-13AAE906B25F}"/>
              </a:ext>
            </a:extLst>
          </p:cNvPr>
          <p:cNvGrpSpPr/>
          <p:nvPr/>
        </p:nvGrpSpPr>
        <p:grpSpPr>
          <a:xfrm>
            <a:off x="0" y="0"/>
            <a:ext cx="12192000" cy="5943182"/>
            <a:chOff x="0" y="0"/>
            <a:chExt cx="20104100" cy="9800748"/>
          </a:xfrm>
        </p:grpSpPr>
        <p:sp>
          <p:nvSpPr>
            <p:cNvPr id="5" name="object 3">
              <a:extLst>
                <a:ext uri="{FF2B5EF4-FFF2-40B4-BE49-F238E27FC236}">
                  <a16:creationId xmlns:a16="http://schemas.microsoft.com/office/drawing/2014/main" id="{27EBB5B0-B80A-5594-B35E-E1524ED434F3}"/>
                </a:ext>
              </a:extLst>
            </p:cNvPr>
            <p:cNvSpPr/>
            <p:nvPr/>
          </p:nvSpPr>
          <p:spPr>
            <a:xfrm>
              <a:off x="0" y="0"/>
              <a:ext cx="20104100" cy="7974330"/>
            </a:xfrm>
            <a:custGeom>
              <a:avLst/>
              <a:gdLst/>
              <a:ahLst/>
              <a:cxnLst/>
              <a:rect l="l" t="t" r="r" b="b"/>
              <a:pathLst>
                <a:path w="20104100" h="7974330">
                  <a:moveTo>
                    <a:pt x="0" y="7974280"/>
                  </a:moveTo>
                  <a:lnTo>
                    <a:pt x="20104099" y="7974280"/>
                  </a:lnTo>
                  <a:lnTo>
                    <a:pt x="20104099" y="0"/>
                  </a:lnTo>
                  <a:lnTo>
                    <a:pt x="0" y="0"/>
                  </a:lnTo>
                  <a:lnTo>
                    <a:pt x="0" y="7974280"/>
                  </a:lnTo>
                  <a:close/>
                </a:path>
              </a:pathLst>
            </a:custGeom>
            <a:solidFill>
              <a:srgbClr val="DDD4B2"/>
            </a:solidFill>
          </p:spPr>
          <p:txBody>
            <a:bodyPr wrap="square" lIns="0" tIns="0" rIns="0" bIns="0" rtlCol="0"/>
            <a:lstStyle/>
            <a:p>
              <a:endParaRPr sz="1092"/>
            </a:p>
          </p:txBody>
        </p:sp>
        <p:pic>
          <p:nvPicPr>
            <p:cNvPr id="6" name="object 4">
              <a:extLst>
                <a:ext uri="{FF2B5EF4-FFF2-40B4-BE49-F238E27FC236}">
                  <a16:creationId xmlns:a16="http://schemas.microsoft.com/office/drawing/2014/main" id="{711B3B89-4E2A-FF6B-1237-870082B4F390}"/>
                </a:ext>
              </a:extLst>
            </p:cNvPr>
            <p:cNvPicPr/>
            <p:nvPr/>
          </p:nvPicPr>
          <p:blipFill>
            <a:blip r:embed="rId2" cstate="print"/>
            <a:stretch>
              <a:fillRect/>
            </a:stretch>
          </p:blipFill>
          <p:spPr>
            <a:xfrm>
              <a:off x="2931848" y="0"/>
              <a:ext cx="17172251" cy="9800748"/>
            </a:xfrm>
            <a:prstGeom prst="rect">
              <a:avLst/>
            </a:prstGeom>
          </p:spPr>
        </p:pic>
      </p:grpSp>
      <p:sp>
        <p:nvSpPr>
          <p:cNvPr id="7" name="object 5">
            <a:extLst>
              <a:ext uri="{FF2B5EF4-FFF2-40B4-BE49-F238E27FC236}">
                <a16:creationId xmlns:a16="http://schemas.microsoft.com/office/drawing/2014/main" id="{DDC7A657-EA01-3593-79B3-B554C35F4FBF}"/>
              </a:ext>
            </a:extLst>
          </p:cNvPr>
          <p:cNvSpPr/>
          <p:nvPr/>
        </p:nvSpPr>
        <p:spPr>
          <a:xfrm>
            <a:off x="0" y="4835613"/>
            <a:ext cx="12192000" cy="1117842"/>
          </a:xfrm>
          <a:custGeom>
            <a:avLst/>
            <a:gdLst/>
            <a:ahLst/>
            <a:cxnLst/>
            <a:rect l="l" t="t" r="r" b="b"/>
            <a:pathLst>
              <a:path w="20104100" h="1843404">
                <a:moveTo>
                  <a:pt x="20104099" y="0"/>
                </a:moveTo>
                <a:lnTo>
                  <a:pt x="0" y="0"/>
                </a:lnTo>
                <a:lnTo>
                  <a:pt x="0" y="1842875"/>
                </a:lnTo>
                <a:lnTo>
                  <a:pt x="20104099" y="1842875"/>
                </a:lnTo>
                <a:lnTo>
                  <a:pt x="20104099" y="0"/>
                </a:lnTo>
                <a:close/>
              </a:path>
            </a:pathLst>
          </a:custGeom>
          <a:solidFill>
            <a:srgbClr val="0081C5">
              <a:alpha val="84999"/>
            </a:srgbClr>
          </a:solidFill>
        </p:spPr>
        <p:txBody>
          <a:bodyPr wrap="square" lIns="0" tIns="0" rIns="0" bIns="0" rtlCol="0"/>
          <a:lstStyle/>
          <a:p>
            <a:endParaRPr sz="1092"/>
          </a:p>
        </p:txBody>
      </p:sp>
      <p:pic>
        <p:nvPicPr>
          <p:cNvPr id="8" name="object 6">
            <a:extLst>
              <a:ext uri="{FF2B5EF4-FFF2-40B4-BE49-F238E27FC236}">
                <a16:creationId xmlns:a16="http://schemas.microsoft.com/office/drawing/2014/main" id="{7863D08E-6A21-A5FD-F66C-798D8F8EFF99}"/>
              </a:ext>
            </a:extLst>
          </p:cNvPr>
          <p:cNvPicPr/>
          <p:nvPr/>
        </p:nvPicPr>
        <p:blipFill>
          <a:blip r:embed="rId3" cstate="print">
            <a:extLst>
              <a:ext uri="{28A0092B-C50C-407E-A947-70E740481C1C}">
                <a14:useLocalDpi xmlns:a14="http://schemas.microsoft.com/office/drawing/2010/main"/>
              </a:ext>
            </a:extLst>
          </a:blip>
          <a:stretch>
            <a:fillRect/>
          </a:stretch>
        </p:blipFill>
        <p:spPr>
          <a:xfrm>
            <a:off x="10002505" y="4326821"/>
            <a:ext cx="1835200" cy="2290779"/>
          </a:xfrm>
          <a:prstGeom prst="rect">
            <a:avLst/>
          </a:prstGeom>
        </p:spPr>
      </p:pic>
      <p:sp>
        <p:nvSpPr>
          <p:cNvPr id="4" name="Title 3">
            <a:extLst>
              <a:ext uri="{FF2B5EF4-FFF2-40B4-BE49-F238E27FC236}">
                <a16:creationId xmlns:a16="http://schemas.microsoft.com/office/drawing/2014/main" id="{81D723E7-E020-53F5-2ADB-534835B7BF78}"/>
              </a:ext>
            </a:extLst>
          </p:cNvPr>
          <p:cNvSpPr>
            <a:spLocks noGrp="1"/>
          </p:cNvSpPr>
          <p:nvPr>
            <p:ph type="title"/>
          </p:nvPr>
        </p:nvSpPr>
        <p:spPr>
          <a:xfrm>
            <a:off x="713052" y="5107111"/>
            <a:ext cx="10378604" cy="559908"/>
          </a:xfrm>
        </p:spPr>
        <p:txBody>
          <a:bodyPr/>
          <a:lstStyle>
            <a:lvl1pPr>
              <a:defRPr sz="3638"/>
            </a:lvl1pPr>
          </a:lstStyle>
          <a:p>
            <a:r>
              <a:rPr lang="en-US"/>
              <a:t>Click to edit Master title style</a:t>
            </a:r>
          </a:p>
        </p:txBody>
      </p:sp>
    </p:spTree>
    <p:extLst>
      <p:ext uri="{BB962C8B-B14F-4D97-AF65-F5344CB8AC3E}">
        <p14:creationId xmlns:p14="http://schemas.microsoft.com/office/powerpoint/2010/main" val="1309957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refoil Blue Banner">
    <p:spTree>
      <p:nvGrpSpPr>
        <p:cNvPr id="1" name=""/>
        <p:cNvGrpSpPr/>
        <p:nvPr/>
      </p:nvGrpSpPr>
      <p:grpSpPr>
        <a:xfrm>
          <a:off x="0" y="0"/>
          <a:ext cx="0" cy="0"/>
          <a:chOff x="0" y="0"/>
          <a:chExt cx="0" cy="0"/>
        </a:xfrm>
      </p:grpSpPr>
      <p:sp>
        <p:nvSpPr>
          <p:cNvPr id="19" name="object 2">
            <a:extLst>
              <a:ext uri="{FF2B5EF4-FFF2-40B4-BE49-F238E27FC236}">
                <a16:creationId xmlns:a16="http://schemas.microsoft.com/office/drawing/2014/main" id="{5FE517AC-9220-981E-0428-612E274DB398}"/>
              </a:ext>
            </a:extLst>
          </p:cNvPr>
          <p:cNvSpPr/>
          <p:nvPr userDrawn="1"/>
        </p:nvSpPr>
        <p:spPr>
          <a:xfrm>
            <a:off x="1" y="1523894"/>
            <a:ext cx="12191037" cy="4419386"/>
          </a:xfrm>
          <a:custGeom>
            <a:avLst/>
            <a:gdLst/>
            <a:ahLst/>
            <a:cxnLst/>
            <a:rect l="l" t="t" r="r" b="b"/>
            <a:pathLst>
              <a:path w="20104100" h="7287895">
                <a:moveTo>
                  <a:pt x="20104099" y="0"/>
                </a:moveTo>
                <a:lnTo>
                  <a:pt x="0" y="0"/>
                </a:lnTo>
                <a:lnTo>
                  <a:pt x="0" y="7287736"/>
                </a:lnTo>
                <a:lnTo>
                  <a:pt x="20104099" y="7287736"/>
                </a:lnTo>
                <a:lnTo>
                  <a:pt x="20104099" y="0"/>
                </a:lnTo>
                <a:close/>
              </a:path>
            </a:pathLst>
          </a:custGeom>
          <a:solidFill>
            <a:srgbClr val="339AD1"/>
          </a:solidFill>
        </p:spPr>
        <p:txBody>
          <a:bodyPr wrap="square" lIns="0" tIns="0" rIns="0" bIns="0" rtlCol="0"/>
          <a:lstStyle/>
          <a:p>
            <a:endParaRPr sz="1092"/>
          </a:p>
        </p:txBody>
      </p:sp>
      <p:grpSp>
        <p:nvGrpSpPr>
          <p:cNvPr id="6" name="Group 5">
            <a:extLst>
              <a:ext uri="{FF2B5EF4-FFF2-40B4-BE49-F238E27FC236}">
                <a16:creationId xmlns:a16="http://schemas.microsoft.com/office/drawing/2014/main" id="{A1BCFB6D-BD6C-6DAA-86EB-243A293C0B06}"/>
              </a:ext>
            </a:extLst>
          </p:cNvPr>
          <p:cNvGrpSpPr/>
          <p:nvPr userDrawn="1"/>
        </p:nvGrpSpPr>
        <p:grpSpPr>
          <a:xfrm>
            <a:off x="9057414" y="6169398"/>
            <a:ext cx="2219538" cy="416463"/>
            <a:chOff x="14936478" y="10173792"/>
            <a:chExt cx="3660214" cy="686779"/>
          </a:xfrm>
        </p:grpSpPr>
        <p:grpSp>
          <p:nvGrpSpPr>
            <p:cNvPr id="7" name="object 7">
              <a:extLst>
                <a:ext uri="{FF2B5EF4-FFF2-40B4-BE49-F238E27FC236}">
                  <a16:creationId xmlns:a16="http://schemas.microsoft.com/office/drawing/2014/main" id="{44BA12FD-93B1-E6DC-7C0C-77923402AF05}"/>
                </a:ext>
              </a:extLst>
            </p:cNvPr>
            <p:cNvGrpSpPr/>
            <p:nvPr/>
          </p:nvGrpSpPr>
          <p:grpSpPr>
            <a:xfrm>
              <a:off x="18403017" y="10718966"/>
              <a:ext cx="193675" cy="141605"/>
              <a:chOff x="18403017" y="10718966"/>
              <a:chExt cx="193675" cy="141605"/>
            </a:xfrm>
          </p:grpSpPr>
          <p:pic>
            <p:nvPicPr>
              <p:cNvPr id="15" name="object 8">
                <a:extLst>
                  <a:ext uri="{FF2B5EF4-FFF2-40B4-BE49-F238E27FC236}">
                    <a16:creationId xmlns:a16="http://schemas.microsoft.com/office/drawing/2014/main" id="{207506DC-97EB-FA19-5BB4-1AEA77D911A0}"/>
                  </a:ext>
                </a:extLst>
              </p:cNvPr>
              <p:cNvPicPr/>
              <p:nvPr/>
            </p:nvPicPr>
            <p:blipFill>
              <a:blip r:embed="rId2" cstate="print"/>
              <a:stretch>
                <a:fillRect/>
              </a:stretch>
            </p:blipFill>
            <p:spPr>
              <a:xfrm>
                <a:off x="18519512" y="10785157"/>
                <a:ext cx="76783" cy="75201"/>
              </a:xfrm>
              <a:prstGeom prst="rect">
                <a:avLst/>
              </a:prstGeom>
            </p:spPr>
          </p:pic>
          <p:pic>
            <p:nvPicPr>
              <p:cNvPr id="16" name="object 9">
                <a:extLst>
                  <a:ext uri="{FF2B5EF4-FFF2-40B4-BE49-F238E27FC236}">
                    <a16:creationId xmlns:a16="http://schemas.microsoft.com/office/drawing/2014/main" id="{C655A84B-A6D9-2180-0CD1-45F3C329A931}"/>
                  </a:ext>
                </a:extLst>
              </p:cNvPr>
              <p:cNvPicPr/>
              <p:nvPr/>
            </p:nvPicPr>
            <p:blipFill>
              <a:blip r:embed="rId3" cstate="print"/>
              <a:stretch>
                <a:fillRect/>
              </a:stretch>
            </p:blipFill>
            <p:spPr>
              <a:xfrm>
                <a:off x="18403017" y="10718966"/>
                <a:ext cx="88049" cy="141388"/>
              </a:xfrm>
              <a:prstGeom prst="rect">
                <a:avLst/>
              </a:prstGeom>
            </p:spPr>
          </p:pic>
        </p:grpSp>
        <p:pic>
          <p:nvPicPr>
            <p:cNvPr id="8" name="object 10">
              <a:extLst>
                <a:ext uri="{FF2B5EF4-FFF2-40B4-BE49-F238E27FC236}">
                  <a16:creationId xmlns:a16="http://schemas.microsoft.com/office/drawing/2014/main" id="{92FCAA45-37B9-F0DD-BD63-9366909697DF}"/>
                </a:ext>
              </a:extLst>
            </p:cNvPr>
            <p:cNvPicPr/>
            <p:nvPr/>
          </p:nvPicPr>
          <p:blipFill>
            <a:blip r:embed="rId4" cstate="print"/>
            <a:stretch>
              <a:fillRect/>
            </a:stretch>
          </p:blipFill>
          <p:spPr>
            <a:xfrm>
              <a:off x="17610720" y="10720942"/>
              <a:ext cx="98593" cy="137535"/>
            </a:xfrm>
            <a:prstGeom prst="rect">
              <a:avLst/>
            </a:prstGeom>
          </p:spPr>
        </p:pic>
        <p:pic>
          <p:nvPicPr>
            <p:cNvPr id="9" name="object 11">
              <a:extLst>
                <a:ext uri="{FF2B5EF4-FFF2-40B4-BE49-F238E27FC236}">
                  <a16:creationId xmlns:a16="http://schemas.microsoft.com/office/drawing/2014/main" id="{67369BE5-5711-E9FE-5E8F-AC274B98A4CD}"/>
                </a:ext>
              </a:extLst>
            </p:cNvPr>
            <p:cNvPicPr/>
            <p:nvPr/>
          </p:nvPicPr>
          <p:blipFill>
            <a:blip r:embed="rId5" cstate="print"/>
            <a:stretch>
              <a:fillRect/>
            </a:stretch>
          </p:blipFill>
          <p:spPr>
            <a:xfrm>
              <a:off x="17758285" y="10720378"/>
              <a:ext cx="127378" cy="138100"/>
            </a:xfrm>
            <a:prstGeom prst="rect">
              <a:avLst/>
            </a:prstGeom>
          </p:spPr>
        </p:pic>
        <p:pic>
          <p:nvPicPr>
            <p:cNvPr id="10" name="object 12">
              <a:extLst>
                <a:ext uri="{FF2B5EF4-FFF2-40B4-BE49-F238E27FC236}">
                  <a16:creationId xmlns:a16="http://schemas.microsoft.com/office/drawing/2014/main" id="{F7DA7C13-9EC9-E987-BBE2-C04A4A2B6292}"/>
                </a:ext>
              </a:extLst>
            </p:cNvPr>
            <p:cNvPicPr/>
            <p:nvPr/>
          </p:nvPicPr>
          <p:blipFill>
            <a:blip r:embed="rId6" cstate="print"/>
            <a:stretch>
              <a:fillRect/>
            </a:stretch>
          </p:blipFill>
          <p:spPr>
            <a:xfrm>
              <a:off x="17942359" y="10720944"/>
              <a:ext cx="104981" cy="137535"/>
            </a:xfrm>
            <a:prstGeom prst="rect">
              <a:avLst/>
            </a:prstGeom>
          </p:spPr>
        </p:pic>
        <p:sp>
          <p:nvSpPr>
            <p:cNvPr id="11" name="object 13">
              <a:extLst>
                <a:ext uri="{FF2B5EF4-FFF2-40B4-BE49-F238E27FC236}">
                  <a16:creationId xmlns:a16="http://schemas.microsoft.com/office/drawing/2014/main" id="{B6F8C1AF-CB4F-3822-3E59-71AD5D859AFF}"/>
                </a:ext>
              </a:extLst>
            </p:cNvPr>
            <p:cNvSpPr/>
            <p:nvPr/>
          </p:nvSpPr>
          <p:spPr>
            <a:xfrm>
              <a:off x="18104015" y="10721320"/>
              <a:ext cx="78105" cy="137160"/>
            </a:xfrm>
            <a:custGeom>
              <a:avLst/>
              <a:gdLst/>
              <a:ahLst/>
              <a:cxnLst/>
              <a:rect l="l" t="t" r="r" b="b"/>
              <a:pathLst>
                <a:path w="78105" h="137159">
                  <a:moveTo>
                    <a:pt x="77800" y="0"/>
                  </a:moveTo>
                  <a:lnTo>
                    <a:pt x="0" y="0"/>
                  </a:lnTo>
                  <a:lnTo>
                    <a:pt x="0" y="19050"/>
                  </a:lnTo>
                  <a:lnTo>
                    <a:pt x="0" y="55880"/>
                  </a:lnTo>
                  <a:lnTo>
                    <a:pt x="0" y="74930"/>
                  </a:lnTo>
                  <a:lnTo>
                    <a:pt x="0" y="118110"/>
                  </a:lnTo>
                  <a:lnTo>
                    <a:pt x="0" y="137160"/>
                  </a:lnTo>
                  <a:lnTo>
                    <a:pt x="77800" y="137160"/>
                  </a:lnTo>
                  <a:lnTo>
                    <a:pt x="77800" y="118110"/>
                  </a:lnTo>
                  <a:lnTo>
                    <a:pt x="22491" y="118110"/>
                  </a:lnTo>
                  <a:lnTo>
                    <a:pt x="22491" y="74930"/>
                  </a:lnTo>
                  <a:lnTo>
                    <a:pt x="74333" y="74930"/>
                  </a:lnTo>
                  <a:lnTo>
                    <a:pt x="74333" y="55880"/>
                  </a:lnTo>
                  <a:lnTo>
                    <a:pt x="22491" y="55880"/>
                  </a:lnTo>
                  <a:lnTo>
                    <a:pt x="22491" y="19050"/>
                  </a:lnTo>
                  <a:lnTo>
                    <a:pt x="77800" y="19050"/>
                  </a:lnTo>
                  <a:lnTo>
                    <a:pt x="77800" y="0"/>
                  </a:lnTo>
                  <a:close/>
                </a:path>
              </a:pathLst>
            </a:custGeom>
            <a:solidFill>
              <a:srgbClr val="F8961D"/>
            </a:solidFill>
          </p:spPr>
          <p:txBody>
            <a:bodyPr wrap="square" lIns="0" tIns="0" rIns="0" bIns="0" rtlCol="0"/>
            <a:lstStyle/>
            <a:p>
              <a:endParaRPr sz="1092"/>
            </a:p>
          </p:txBody>
        </p:sp>
        <p:pic>
          <p:nvPicPr>
            <p:cNvPr id="12" name="object 14">
              <a:extLst>
                <a:ext uri="{FF2B5EF4-FFF2-40B4-BE49-F238E27FC236}">
                  <a16:creationId xmlns:a16="http://schemas.microsoft.com/office/drawing/2014/main" id="{35C357B7-846C-7B20-04F6-BDB98886E454}"/>
                </a:ext>
              </a:extLst>
            </p:cNvPr>
            <p:cNvPicPr/>
            <p:nvPr/>
          </p:nvPicPr>
          <p:blipFill>
            <a:blip r:embed="rId7" cstate="print"/>
            <a:stretch>
              <a:fillRect/>
            </a:stretch>
          </p:blipFill>
          <p:spPr>
            <a:xfrm>
              <a:off x="18250089" y="10720945"/>
              <a:ext cx="103201" cy="137535"/>
            </a:xfrm>
            <a:prstGeom prst="rect">
              <a:avLst/>
            </a:prstGeom>
          </p:spPr>
        </p:pic>
        <p:pic>
          <p:nvPicPr>
            <p:cNvPr id="13" name="object 15">
              <a:extLst>
                <a:ext uri="{FF2B5EF4-FFF2-40B4-BE49-F238E27FC236}">
                  <a16:creationId xmlns:a16="http://schemas.microsoft.com/office/drawing/2014/main" id="{A0314600-18A8-7484-24E6-00AF93D0222C}"/>
                </a:ext>
              </a:extLst>
            </p:cNvPr>
            <p:cNvPicPr/>
            <p:nvPr/>
          </p:nvPicPr>
          <p:blipFill>
            <a:blip r:embed="rId8" cstate="print"/>
            <a:stretch>
              <a:fillRect/>
            </a:stretch>
          </p:blipFill>
          <p:spPr>
            <a:xfrm>
              <a:off x="16293188" y="10190702"/>
              <a:ext cx="2214001" cy="442412"/>
            </a:xfrm>
            <a:prstGeom prst="rect">
              <a:avLst/>
            </a:prstGeom>
          </p:spPr>
        </p:pic>
        <p:pic>
          <p:nvPicPr>
            <p:cNvPr id="14" name="object 16">
              <a:extLst>
                <a:ext uri="{FF2B5EF4-FFF2-40B4-BE49-F238E27FC236}">
                  <a16:creationId xmlns:a16="http://schemas.microsoft.com/office/drawing/2014/main" id="{D74AD1B5-16D6-5DDE-40A3-BC673B10F132}"/>
                </a:ext>
              </a:extLst>
            </p:cNvPr>
            <p:cNvPicPr/>
            <p:nvPr/>
          </p:nvPicPr>
          <p:blipFill>
            <a:blip r:embed="rId9" cstate="print"/>
            <a:stretch>
              <a:fillRect/>
            </a:stretch>
          </p:blipFill>
          <p:spPr>
            <a:xfrm>
              <a:off x="14936478" y="10173792"/>
              <a:ext cx="1284986" cy="444322"/>
            </a:xfrm>
            <a:prstGeom prst="rect">
              <a:avLst/>
            </a:prstGeom>
          </p:spPr>
        </p:pic>
      </p:grpSp>
      <p:sp>
        <p:nvSpPr>
          <p:cNvPr id="17" name="Title 1">
            <a:extLst>
              <a:ext uri="{FF2B5EF4-FFF2-40B4-BE49-F238E27FC236}">
                <a16:creationId xmlns:a16="http://schemas.microsoft.com/office/drawing/2014/main" id="{B2EECD2B-49AC-C3FC-40E2-80565D094016}"/>
              </a:ext>
            </a:extLst>
          </p:cNvPr>
          <p:cNvSpPr>
            <a:spLocks noGrp="1"/>
          </p:cNvSpPr>
          <p:nvPr>
            <p:ph type="title"/>
          </p:nvPr>
        </p:nvSpPr>
        <p:spPr>
          <a:xfrm>
            <a:off x="2" y="841367"/>
            <a:ext cx="12191037" cy="410599"/>
          </a:xfrm>
          <a:prstGeom prst="rect">
            <a:avLst/>
          </a:prstGeom>
        </p:spPr>
        <p:txBody>
          <a:bodyPr/>
          <a:lstStyle>
            <a:lvl1pPr algn="ctr">
              <a:defRPr sz="2668" b="1">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18" name="Text Placeholder 3">
            <a:extLst>
              <a:ext uri="{FF2B5EF4-FFF2-40B4-BE49-F238E27FC236}">
                <a16:creationId xmlns:a16="http://schemas.microsoft.com/office/drawing/2014/main" id="{D0050296-E8C7-DE7E-A709-0947C6C9D060}"/>
              </a:ext>
            </a:extLst>
          </p:cNvPr>
          <p:cNvSpPr>
            <a:spLocks noGrp="1"/>
          </p:cNvSpPr>
          <p:nvPr>
            <p:ph type="body" sz="quarter" idx="10"/>
          </p:nvPr>
        </p:nvSpPr>
        <p:spPr>
          <a:xfrm>
            <a:off x="838472" y="1950353"/>
            <a:ext cx="5257529" cy="1138479"/>
          </a:xfrm>
          <a:prstGeom prst="rect">
            <a:avLst/>
          </a:prstGeom>
        </p:spPr>
        <p:txBody>
          <a:bodyPr/>
          <a:lstStyle>
            <a:lvl1pPr>
              <a:defRPr sz="194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698">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sz="1455">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defRPr sz="1213">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defRPr sz="1092">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object 4">
            <a:extLst>
              <a:ext uri="{FF2B5EF4-FFF2-40B4-BE49-F238E27FC236}">
                <a16:creationId xmlns:a16="http://schemas.microsoft.com/office/drawing/2014/main" id="{D7914EEE-71EE-7ACC-8EE8-BEF75DB00D98}"/>
              </a:ext>
            </a:extLst>
          </p:cNvPr>
          <p:cNvSpPr/>
          <p:nvPr userDrawn="1"/>
        </p:nvSpPr>
        <p:spPr>
          <a:xfrm>
            <a:off x="448529" y="5943183"/>
            <a:ext cx="11323494" cy="0"/>
          </a:xfrm>
          <a:custGeom>
            <a:avLst/>
            <a:gdLst/>
            <a:ahLst/>
            <a:cxnLst/>
            <a:rect l="l" t="t" r="r" b="b"/>
            <a:pathLst>
              <a:path w="18673445">
                <a:moveTo>
                  <a:pt x="0" y="0"/>
                </a:moveTo>
                <a:lnTo>
                  <a:pt x="18673358" y="0"/>
                </a:lnTo>
              </a:path>
            </a:pathLst>
          </a:custGeom>
          <a:ln w="12700">
            <a:solidFill>
              <a:srgbClr val="0081C5"/>
            </a:solidFill>
          </a:ln>
        </p:spPr>
        <p:txBody>
          <a:bodyPr wrap="square" lIns="0" tIns="0" rIns="0" bIns="0" rtlCol="0"/>
          <a:lstStyle/>
          <a:p>
            <a:endParaRPr sz="1092"/>
          </a:p>
        </p:txBody>
      </p:sp>
    </p:spTree>
    <p:extLst>
      <p:ext uri="{BB962C8B-B14F-4D97-AF65-F5344CB8AC3E}">
        <p14:creationId xmlns:p14="http://schemas.microsoft.com/office/powerpoint/2010/main" val="1632563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4A37A-EAFF-7C71-DEBD-70439AE0EF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BCE8E1-7CF2-2550-47A9-FAE789D98D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85DC38-18A5-729B-5AB4-C315C38E59F9}"/>
              </a:ext>
            </a:extLst>
          </p:cNvPr>
          <p:cNvSpPr>
            <a:spLocks noGrp="1"/>
          </p:cNvSpPr>
          <p:nvPr>
            <p:ph type="dt" sz="half" idx="10"/>
          </p:nvPr>
        </p:nvSpPr>
        <p:spPr/>
        <p:txBody>
          <a:bodyPr/>
          <a:lstStyle/>
          <a:p>
            <a:fld id="{FDE504E1-87A6-49D5-8CBF-ECE34017BC8C}" type="datetimeFigureOut">
              <a:rPr lang="en-US" smtClean="0"/>
              <a:t>1/9/2024</a:t>
            </a:fld>
            <a:endParaRPr lang="en-US"/>
          </a:p>
        </p:txBody>
      </p:sp>
      <p:sp>
        <p:nvSpPr>
          <p:cNvPr id="5" name="Footer Placeholder 4">
            <a:extLst>
              <a:ext uri="{FF2B5EF4-FFF2-40B4-BE49-F238E27FC236}">
                <a16:creationId xmlns:a16="http://schemas.microsoft.com/office/drawing/2014/main" id="{C6F5C3D6-E147-C374-E6CE-6CD5BDE96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2A4FE9-018C-CD68-4765-588794D163E5}"/>
              </a:ext>
            </a:extLst>
          </p:cNvPr>
          <p:cNvSpPr>
            <a:spLocks noGrp="1"/>
          </p:cNvSpPr>
          <p:nvPr>
            <p:ph type="sldNum" sz="quarter" idx="12"/>
          </p:nvPr>
        </p:nvSpPr>
        <p:spPr/>
        <p:txBody>
          <a:bodyPr/>
          <a:lstStyle/>
          <a:p>
            <a:fld id="{157BA87D-7CF1-447F-96D0-D43B2F31B993}" type="slidenum">
              <a:rPr lang="en-US" smtClean="0"/>
              <a:t>‹#›</a:t>
            </a:fld>
            <a:endParaRPr lang="en-US"/>
          </a:p>
        </p:txBody>
      </p:sp>
    </p:spTree>
    <p:extLst>
      <p:ext uri="{BB962C8B-B14F-4D97-AF65-F5344CB8AC3E}">
        <p14:creationId xmlns:p14="http://schemas.microsoft.com/office/powerpoint/2010/main" val="2170316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5CCA2-7910-3AD0-B955-D2DB8C26BF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676053-495B-1F2C-D09B-94B3A375EE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B61156-184C-8786-E967-E893E86EA0EC}"/>
              </a:ext>
            </a:extLst>
          </p:cNvPr>
          <p:cNvSpPr>
            <a:spLocks noGrp="1"/>
          </p:cNvSpPr>
          <p:nvPr>
            <p:ph type="dt" sz="half" idx="10"/>
          </p:nvPr>
        </p:nvSpPr>
        <p:spPr/>
        <p:txBody>
          <a:bodyPr/>
          <a:lstStyle/>
          <a:p>
            <a:fld id="{FDE504E1-87A6-49D5-8CBF-ECE34017BC8C}" type="datetimeFigureOut">
              <a:rPr lang="en-US" smtClean="0"/>
              <a:t>1/9/2024</a:t>
            </a:fld>
            <a:endParaRPr lang="en-US"/>
          </a:p>
        </p:txBody>
      </p:sp>
      <p:sp>
        <p:nvSpPr>
          <p:cNvPr id="5" name="Footer Placeholder 4">
            <a:extLst>
              <a:ext uri="{FF2B5EF4-FFF2-40B4-BE49-F238E27FC236}">
                <a16:creationId xmlns:a16="http://schemas.microsoft.com/office/drawing/2014/main" id="{7D7D8058-6EAC-CE53-C54E-13C242B1F8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6E34DC-948C-E552-8833-D0213F2B9781}"/>
              </a:ext>
            </a:extLst>
          </p:cNvPr>
          <p:cNvSpPr>
            <a:spLocks noGrp="1"/>
          </p:cNvSpPr>
          <p:nvPr>
            <p:ph type="sldNum" sz="quarter" idx="12"/>
          </p:nvPr>
        </p:nvSpPr>
        <p:spPr/>
        <p:txBody>
          <a:bodyPr/>
          <a:lstStyle/>
          <a:p>
            <a:fld id="{157BA87D-7CF1-447F-96D0-D43B2F31B993}" type="slidenum">
              <a:rPr lang="en-US" smtClean="0"/>
              <a:t>‹#›</a:t>
            </a:fld>
            <a:endParaRPr lang="en-US"/>
          </a:p>
        </p:txBody>
      </p:sp>
    </p:spTree>
    <p:extLst>
      <p:ext uri="{BB962C8B-B14F-4D97-AF65-F5344CB8AC3E}">
        <p14:creationId xmlns:p14="http://schemas.microsoft.com/office/powerpoint/2010/main" val="42891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D7C0F-6E24-6D93-F6D6-7649DD0AA3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ADC12E-A8F9-2EC3-72BE-332D154BE2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A80F7-F117-0BDE-B53C-D962DB1D13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9F99CB-C94D-6FFE-BCFC-0449DE8751AB}"/>
              </a:ext>
            </a:extLst>
          </p:cNvPr>
          <p:cNvSpPr>
            <a:spLocks noGrp="1"/>
          </p:cNvSpPr>
          <p:nvPr>
            <p:ph type="dt" sz="half" idx="10"/>
          </p:nvPr>
        </p:nvSpPr>
        <p:spPr/>
        <p:txBody>
          <a:bodyPr/>
          <a:lstStyle/>
          <a:p>
            <a:fld id="{FDE504E1-87A6-49D5-8CBF-ECE34017BC8C}" type="datetimeFigureOut">
              <a:rPr lang="en-US" smtClean="0"/>
              <a:t>1/9/2024</a:t>
            </a:fld>
            <a:endParaRPr lang="en-US"/>
          </a:p>
        </p:txBody>
      </p:sp>
      <p:sp>
        <p:nvSpPr>
          <p:cNvPr id="6" name="Footer Placeholder 5">
            <a:extLst>
              <a:ext uri="{FF2B5EF4-FFF2-40B4-BE49-F238E27FC236}">
                <a16:creationId xmlns:a16="http://schemas.microsoft.com/office/drawing/2014/main" id="{17081739-4581-FCC4-503A-A15AD56756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9C0D3C-BEF6-07BA-CBE5-DFB52FAFFA1F}"/>
              </a:ext>
            </a:extLst>
          </p:cNvPr>
          <p:cNvSpPr>
            <a:spLocks noGrp="1"/>
          </p:cNvSpPr>
          <p:nvPr>
            <p:ph type="sldNum" sz="quarter" idx="12"/>
          </p:nvPr>
        </p:nvSpPr>
        <p:spPr/>
        <p:txBody>
          <a:bodyPr/>
          <a:lstStyle/>
          <a:p>
            <a:fld id="{157BA87D-7CF1-447F-96D0-D43B2F31B993}" type="slidenum">
              <a:rPr lang="en-US" smtClean="0"/>
              <a:t>‹#›</a:t>
            </a:fld>
            <a:endParaRPr lang="en-US"/>
          </a:p>
        </p:txBody>
      </p:sp>
    </p:spTree>
    <p:extLst>
      <p:ext uri="{BB962C8B-B14F-4D97-AF65-F5344CB8AC3E}">
        <p14:creationId xmlns:p14="http://schemas.microsoft.com/office/powerpoint/2010/main" val="3498385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D0661-ED02-D824-F7FA-A654759678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F17346-A2F5-7F35-F23F-C100357AA8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4E93F0-246A-ED28-8BD1-6BAF12D767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D966BA-60F8-28AF-093D-31CCF15BA8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C02CA2-6AB1-B80A-73F7-C58B3FF4EF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444417-CE92-4B52-636F-9DF8584E68AF}"/>
              </a:ext>
            </a:extLst>
          </p:cNvPr>
          <p:cNvSpPr>
            <a:spLocks noGrp="1"/>
          </p:cNvSpPr>
          <p:nvPr>
            <p:ph type="dt" sz="half" idx="10"/>
          </p:nvPr>
        </p:nvSpPr>
        <p:spPr/>
        <p:txBody>
          <a:bodyPr/>
          <a:lstStyle/>
          <a:p>
            <a:fld id="{FDE504E1-87A6-49D5-8CBF-ECE34017BC8C}" type="datetimeFigureOut">
              <a:rPr lang="en-US" smtClean="0"/>
              <a:t>1/9/2024</a:t>
            </a:fld>
            <a:endParaRPr lang="en-US"/>
          </a:p>
        </p:txBody>
      </p:sp>
      <p:sp>
        <p:nvSpPr>
          <p:cNvPr id="8" name="Footer Placeholder 7">
            <a:extLst>
              <a:ext uri="{FF2B5EF4-FFF2-40B4-BE49-F238E27FC236}">
                <a16:creationId xmlns:a16="http://schemas.microsoft.com/office/drawing/2014/main" id="{DE63F7A4-5332-B2FE-76BF-D83BD4005E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1FA537-25EC-FFCA-0356-0256069C559D}"/>
              </a:ext>
            </a:extLst>
          </p:cNvPr>
          <p:cNvSpPr>
            <a:spLocks noGrp="1"/>
          </p:cNvSpPr>
          <p:nvPr>
            <p:ph type="sldNum" sz="quarter" idx="12"/>
          </p:nvPr>
        </p:nvSpPr>
        <p:spPr/>
        <p:txBody>
          <a:bodyPr/>
          <a:lstStyle/>
          <a:p>
            <a:fld id="{157BA87D-7CF1-447F-96D0-D43B2F31B993}" type="slidenum">
              <a:rPr lang="en-US" smtClean="0"/>
              <a:t>‹#›</a:t>
            </a:fld>
            <a:endParaRPr lang="en-US"/>
          </a:p>
        </p:txBody>
      </p:sp>
    </p:spTree>
    <p:extLst>
      <p:ext uri="{BB962C8B-B14F-4D97-AF65-F5344CB8AC3E}">
        <p14:creationId xmlns:p14="http://schemas.microsoft.com/office/powerpoint/2010/main" val="1428513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E40F2-773E-A083-92EE-31BC47B73A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38D184-9C68-382F-AFCD-85A56ED4FACC}"/>
              </a:ext>
            </a:extLst>
          </p:cNvPr>
          <p:cNvSpPr>
            <a:spLocks noGrp="1"/>
          </p:cNvSpPr>
          <p:nvPr>
            <p:ph type="dt" sz="half" idx="10"/>
          </p:nvPr>
        </p:nvSpPr>
        <p:spPr/>
        <p:txBody>
          <a:bodyPr/>
          <a:lstStyle/>
          <a:p>
            <a:fld id="{FDE504E1-87A6-49D5-8CBF-ECE34017BC8C}" type="datetimeFigureOut">
              <a:rPr lang="en-US" smtClean="0"/>
              <a:t>1/9/2024</a:t>
            </a:fld>
            <a:endParaRPr lang="en-US"/>
          </a:p>
        </p:txBody>
      </p:sp>
      <p:sp>
        <p:nvSpPr>
          <p:cNvPr id="4" name="Footer Placeholder 3">
            <a:extLst>
              <a:ext uri="{FF2B5EF4-FFF2-40B4-BE49-F238E27FC236}">
                <a16:creationId xmlns:a16="http://schemas.microsoft.com/office/drawing/2014/main" id="{9C35B6D6-11E4-0292-DC88-62FB108886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7CA48B-CC30-479F-06E9-24849E4770B6}"/>
              </a:ext>
            </a:extLst>
          </p:cNvPr>
          <p:cNvSpPr>
            <a:spLocks noGrp="1"/>
          </p:cNvSpPr>
          <p:nvPr>
            <p:ph type="sldNum" sz="quarter" idx="12"/>
          </p:nvPr>
        </p:nvSpPr>
        <p:spPr/>
        <p:txBody>
          <a:bodyPr/>
          <a:lstStyle/>
          <a:p>
            <a:fld id="{157BA87D-7CF1-447F-96D0-D43B2F31B993}" type="slidenum">
              <a:rPr lang="en-US" smtClean="0"/>
              <a:t>‹#›</a:t>
            </a:fld>
            <a:endParaRPr lang="en-US"/>
          </a:p>
        </p:txBody>
      </p:sp>
    </p:spTree>
    <p:extLst>
      <p:ext uri="{BB962C8B-B14F-4D97-AF65-F5344CB8AC3E}">
        <p14:creationId xmlns:p14="http://schemas.microsoft.com/office/powerpoint/2010/main" val="4190950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D99B46-DE59-D76A-386E-F24D264A2D9F}"/>
              </a:ext>
            </a:extLst>
          </p:cNvPr>
          <p:cNvSpPr>
            <a:spLocks noGrp="1"/>
          </p:cNvSpPr>
          <p:nvPr>
            <p:ph type="dt" sz="half" idx="10"/>
          </p:nvPr>
        </p:nvSpPr>
        <p:spPr/>
        <p:txBody>
          <a:bodyPr/>
          <a:lstStyle/>
          <a:p>
            <a:fld id="{FDE504E1-87A6-49D5-8CBF-ECE34017BC8C}" type="datetimeFigureOut">
              <a:rPr lang="en-US" smtClean="0"/>
              <a:t>1/9/2024</a:t>
            </a:fld>
            <a:endParaRPr lang="en-US"/>
          </a:p>
        </p:txBody>
      </p:sp>
      <p:sp>
        <p:nvSpPr>
          <p:cNvPr id="3" name="Footer Placeholder 2">
            <a:extLst>
              <a:ext uri="{FF2B5EF4-FFF2-40B4-BE49-F238E27FC236}">
                <a16:creationId xmlns:a16="http://schemas.microsoft.com/office/drawing/2014/main" id="{B47BCE0B-193C-B355-4C90-3368DCC36C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C9ED3D-E32E-924A-641E-BEE5F25347D8}"/>
              </a:ext>
            </a:extLst>
          </p:cNvPr>
          <p:cNvSpPr>
            <a:spLocks noGrp="1"/>
          </p:cNvSpPr>
          <p:nvPr>
            <p:ph type="sldNum" sz="quarter" idx="12"/>
          </p:nvPr>
        </p:nvSpPr>
        <p:spPr/>
        <p:txBody>
          <a:bodyPr/>
          <a:lstStyle/>
          <a:p>
            <a:fld id="{157BA87D-7CF1-447F-96D0-D43B2F31B993}" type="slidenum">
              <a:rPr lang="en-US" smtClean="0"/>
              <a:t>‹#›</a:t>
            </a:fld>
            <a:endParaRPr lang="en-US"/>
          </a:p>
        </p:txBody>
      </p:sp>
    </p:spTree>
    <p:extLst>
      <p:ext uri="{BB962C8B-B14F-4D97-AF65-F5344CB8AC3E}">
        <p14:creationId xmlns:p14="http://schemas.microsoft.com/office/powerpoint/2010/main" val="726983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92AF6-0222-37A7-F252-A5ACBA0F02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BCA104-BD39-37BA-4F36-3D1A37269A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29DC82-60EC-FEE8-A9D7-1FD5416B04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ADE34F-DC4C-E71A-ABBF-9CD2865C2485}"/>
              </a:ext>
            </a:extLst>
          </p:cNvPr>
          <p:cNvSpPr>
            <a:spLocks noGrp="1"/>
          </p:cNvSpPr>
          <p:nvPr>
            <p:ph type="dt" sz="half" idx="10"/>
          </p:nvPr>
        </p:nvSpPr>
        <p:spPr/>
        <p:txBody>
          <a:bodyPr/>
          <a:lstStyle/>
          <a:p>
            <a:fld id="{FDE504E1-87A6-49D5-8CBF-ECE34017BC8C}" type="datetimeFigureOut">
              <a:rPr lang="en-US" smtClean="0"/>
              <a:t>1/9/2024</a:t>
            </a:fld>
            <a:endParaRPr lang="en-US"/>
          </a:p>
        </p:txBody>
      </p:sp>
      <p:sp>
        <p:nvSpPr>
          <p:cNvPr id="6" name="Footer Placeholder 5">
            <a:extLst>
              <a:ext uri="{FF2B5EF4-FFF2-40B4-BE49-F238E27FC236}">
                <a16:creationId xmlns:a16="http://schemas.microsoft.com/office/drawing/2014/main" id="{5DEA8824-F33F-9C93-7E03-F9D110C06F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007EFE-3B4B-1B51-C1D5-6AD20A8E27A5}"/>
              </a:ext>
            </a:extLst>
          </p:cNvPr>
          <p:cNvSpPr>
            <a:spLocks noGrp="1"/>
          </p:cNvSpPr>
          <p:nvPr>
            <p:ph type="sldNum" sz="quarter" idx="12"/>
          </p:nvPr>
        </p:nvSpPr>
        <p:spPr/>
        <p:txBody>
          <a:bodyPr/>
          <a:lstStyle/>
          <a:p>
            <a:fld id="{157BA87D-7CF1-447F-96D0-D43B2F31B993}" type="slidenum">
              <a:rPr lang="en-US" smtClean="0"/>
              <a:t>‹#›</a:t>
            </a:fld>
            <a:endParaRPr lang="en-US"/>
          </a:p>
        </p:txBody>
      </p:sp>
    </p:spTree>
    <p:extLst>
      <p:ext uri="{BB962C8B-B14F-4D97-AF65-F5344CB8AC3E}">
        <p14:creationId xmlns:p14="http://schemas.microsoft.com/office/powerpoint/2010/main" val="4240135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28FC4-C4A5-DD1D-E93F-A1694CE024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C6F13D-14CA-3B08-F03C-DED5BB2A0C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622A6E-CE8E-C57B-CA5B-0A56D398FF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632294-5DB3-A6A9-57E1-CB61F25EC46F}"/>
              </a:ext>
            </a:extLst>
          </p:cNvPr>
          <p:cNvSpPr>
            <a:spLocks noGrp="1"/>
          </p:cNvSpPr>
          <p:nvPr>
            <p:ph type="dt" sz="half" idx="10"/>
          </p:nvPr>
        </p:nvSpPr>
        <p:spPr/>
        <p:txBody>
          <a:bodyPr/>
          <a:lstStyle/>
          <a:p>
            <a:fld id="{FDE504E1-87A6-49D5-8CBF-ECE34017BC8C}" type="datetimeFigureOut">
              <a:rPr lang="en-US" smtClean="0"/>
              <a:t>1/9/2024</a:t>
            </a:fld>
            <a:endParaRPr lang="en-US"/>
          </a:p>
        </p:txBody>
      </p:sp>
      <p:sp>
        <p:nvSpPr>
          <p:cNvPr id="6" name="Footer Placeholder 5">
            <a:extLst>
              <a:ext uri="{FF2B5EF4-FFF2-40B4-BE49-F238E27FC236}">
                <a16:creationId xmlns:a16="http://schemas.microsoft.com/office/drawing/2014/main" id="{2CAB5533-87CD-A762-0E2E-1B3EDCC5E8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BC161E-7F76-F047-EE75-CF58EC86FA05}"/>
              </a:ext>
            </a:extLst>
          </p:cNvPr>
          <p:cNvSpPr>
            <a:spLocks noGrp="1"/>
          </p:cNvSpPr>
          <p:nvPr>
            <p:ph type="sldNum" sz="quarter" idx="12"/>
          </p:nvPr>
        </p:nvSpPr>
        <p:spPr/>
        <p:txBody>
          <a:bodyPr/>
          <a:lstStyle/>
          <a:p>
            <a:fld id="{157BA87D-7CF1-447F-96D0-D43B2F31B993}" type="slidenum">
              <a:rPr lang="en-US" smtClean="0"/>
              <a:t>‹#›</a:t>
            </a:fld>
            <a:endParaRPr lang="en-US"/>
          </a:p>
        </p:txBody>
      </p:sp>
    </p:spTree>
    <p:extLst>
      <p:ext uri="{BB962C8B-B14F-4D97-AF65-F5344CB8AC3E}">
        <p14:creationId xmlns:p14="http://schemas.microsoft.com/office/powerpoint/2010/main" val="2582084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F7E02F-3109-9194-7F77-FDB1B74A97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E0E9E6-439D-A76E-A808-45DE60AD70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E71E77-34F6-BF26-8A15-6CD5F1F9E4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E504E1-87A6-49D5-8CBF-ECE34017BC8C}" type="datetimeFigureOut">
              <a:rPr lang="en-US" smtClean="0"/>
              <a:t>1/9/2024</a:t>
            </a:fld>
            <a:endParaRPr lang="en-US"/>
          </a:p>
        </p:txBody>
      </p:sp>
      <p:sp>
        <p:nvSpPr>
          <p:cNvPr id="5" name="Footer Placeholder 4">
            <a:extLst>
              <a:ext uri="{FF2B5EF4-FFF2-40B4-BE49-F238E27FC236}">
                <a16:creationId xmlns:a16="http://schemas.microsoft.com/office/drawing/2014/main" id="{92261B92-B42B-49E5-9E44-DB870CC873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94E027-67BE-824C-B699-3BC2C7F52F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7BA87D-7CF1-447F-96D0-D43B2F31B993}" type="slidenum">
              <a:rPr lang="en-US" smtClean="0"/>
              <a:t>‹#›</a:t>
            </a:fld>
            <a:endParaRPr lang="en-US"/>
          </a:p>
        </p:txBody>
      </p:sp>
    </p:spTree>
    <p:extLst>
      <p:ext uri="{BB962C8B-B14F-4D97-AF65-F5344CB8AC3E}">
        <p14:creationId xmlns:p14="http://schemas.microsoft.com/office/powerpoint/2010/main" val="2589268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5" r:id="rId14"/>
    <p:sldLayoutId id="214748366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hyperlink" Target="https://www.youtube.com/@GshgOrg/playlists"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youtube.com/playlist?list=PLcWn2vmYLScJ6eG-6R4WT6n8Aftxjg2dT" TargetMode="External"/><Relationship Id="rId5" Type="http://schemas.openxmlformats.org/officeDocument/2006/relationships/hyperlink" Target="http://www.gshg.org/"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hyperlink" Target="https://www.littlebrowniebakers.com/" TargetMode="External"/><Relationship Id="rId3" Type="http://schemas.openxmlformats.org/officeDocument/2006/relationships/slideLayout" Target="../slideLayouts/slideLayout12.xml"/><Relationship Id="rId7" Type="http://schemas.openxmlformats.org/officeDocument/2006/relationships/image" Target="../media/image17.emf"/><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emf"/><Relationship Id="rId5" Type="http://schemas.openxmlformats.org/officeDocument/2006/relationships/hyperlink" Target="https://www.girlscouts.org/en/members/for-volunteers/cookie-resources-troop-leaders-volunteer.html" TargetMode="External"/><Relationship Id="rId4" Type="http://schemas.openxmlformats.org/officeDocument/2006/relationships/notesSlide" Target="../notesSlides/notesSlide11.xm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png"/><Relationship Id="rId5" Type="http://schemas.openxmlformats.org/officeDocument/2006/relationships/hyperlink" Target="mailto:customercare@gshg.org" TargetMode="External"/><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5.xml"/><Relationship Id="rId7" Type="http://schemas.openxmlformats.org/officeDocument/2006/relationships/hyperlink" Target="https://www.youtube.com/watch?v=FRpReLKCwK8&amp;list=PLcWn2vmYLScJ6eG-6R4WT6n8Aftxjg2dT&amp;index=2"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www.youtube.com/watch?v=HaGRGQcdDRE&amp;list=PLcWn2vmYLScJ6eG-6R4WT6n8Aftxjg2dT&amp;index=1&amp;pp=iAQB" TargetMode="External"/><Relationship Id="rId5" Type="http://schemas.openxmlformats.org/officeDocument/2006/relationships/hyperlink" Target="https://www.youtube.com/watch?v=IoxPBQvR5LA&amp;list=PLcWn2vmYLScJ6eG-6R4WT6n8Aftxjg2dT&amp;index=3"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lFIFyHhJhDc&amp;list=PL6fWqsiT2B6AIZrR-v6qf4-qMlZc1SImv&amp;index=1" TargetMode="External"/><Relationship Id="rId3" Type="http://schemas.openxmlformats.org/officeDocument/2006/relationships/slideLayout" Target="../slideLayouts/slideLayout13.xml"/><Relationship Id="rId7" Type="http://schemas.openxmlformats.org/officeDocument/2006/relationships/hyperlink" Target="https://www.youtube.com/watch?v=kActf6g_gG8&amp;list=PL6fWqsiT2B6AIZrR-v6qf4-qMlZc1SImv&amp;index=3"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youtube.com/watch?v=HaGRGQcdDRE&amp;list=PLcWn2vmYLScJ6eG-6R4WT6n8Aftxjg2dT&amp;index=1&amp;pp=iAQB" TargetMode="External"/><Relationship Id="rId11" Type="http://schemas.openxmlformats.org/officeDocument/2006/relationships/image" Target="../media/image11.png"/><Relationship Id="rId5" Type="http://schemas.openxmlformats.org/officeDocument/2006/relationships/hyperlink" Target="https://www.youtube.com/watch?v=IoxPBQvR5LA&amp;list=PLcWn2vmYLScJ6eG-6R4WT6n8Aftxjg2dT&amp;index=3" TargetMode="External"/><Relationship Id="rId10" Type="http://schemas.openxmlformats.org/officeDocument/2006/relationships/hyperlink" Target="https://www.youtube.com/watch?v=24KE4teBBU8&amp;list=PLcWn2vmYLScJ6eG-6R4WT6n8Aftxjg2dT&amp;index=8" TargetMode="External"/><Relationship Id="rId4" Type="http://schemas.openxmlformats.org/officeDocument/2006/relationships/notesSlide" Target="../notesSlides/notesSlide6.xml"/><Relationship Id="rId9" Type="http://schemas.openxmlformats.org/officeDocument/2006/relationships/hyperlink" Target="https://www.youtube.com/watch?v=BLe6dzFZNMA&amp;list=PL6fWqsiT2B6AIZrR-v6qf4-qMlZc1SImv&amp;index=26&amp;pp=iAQB"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hyperlink" Target="https://www.youtube.com/watch?v=FRpReLKCwK8&amp;list=PLcWn2vmYLScJ6eG-6R4WT6n8Aftxjg2dT&amp;index=2"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youtube.com/watch?v=0Ar_HAxbSkw&amp;list=PL6fWqsiT2B6AIZrR-v6qf4-qMlZc1SImv&amp;index=12&amp;pp=iAQB" TargetMode="External"/><Relationship Id="rId5" Type="http://schemas.openxmlformats.org/officeDocument/2006/relationships/hyperlink" Target="https://www.youtube.com/watch?v=PSU6RXdI-og&amp;list=PL6fWqsiT2B6AIZrR-v6qf4-qMlZc1SImv&amp;index=3" TargetMode="External"/><Relationship Id="rId4" Type="http://schemas.openxmlformats.org/officeDocument/2006/relationships/notesSlide" Target="../notesSlides/notesSlide7.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hyperlink" Target="https://www.gshg.org/content/dam/gshg-redesign/documents/cookie-forms/23-24%20Request%20for%20Cookie%20Booth%20Space.pdf" TargetMode="External"/><Relationship Id="rId3" Type="http://schemas.openxmlformats.org/officeDocument/2006/relationships/slideLayout" Target="../slideLayouts/slideLayout2.xml"/><Relationship Id="rId7" Type="http://schemas.openxmlformats.org/officeDocument/2006/relationships/hyperlink" Target="https://www.youtube.com/watch?v=7rEtQQk7sfQ&amp;list=PL6fWqsiT2B6AIZrR-v6qf4-qMlZc1SImv&amp;index=25&amp;pp=iAQB"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form.jotform.com/223206077038047" TargetMode="External"/><Relationship Id="rId5" Type="http://schemas.openxmlformats.org/officeDocument/2006/relationships/hyperlink" Target="https://www.youtube.com/watch?v=lp1IipTqldc&amp;list=PL6fWqsiT2B6AIZrR-v6qf4-qMlZc1SImv&amp;index=5&amp;pp=iAQB" TargetMode="External"/><Relationship Id="rId10" Type="http://schemas.openxmlformats.org/officeDocument/2006/relationships/image" Target="../media/image11.png"/><Relationship Id="rId4" Type="http://schemas.openxmlformats.org/officeDocument/2006/relationships/notesSlide" Target="../notesSlides/notesSlide9.xm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BD9F6-0AC2-2450-BD62-1DA6869D9D4C}"/>
              </a:ext>
            </a:extLst>
          </p:cNvPr>
          <p:cNvSpPr>
            <a:spLocks noGrp="1"/>
          </p:cNvSpPr>
          <p:nvPr>
            <p:ph type="title"/>
          </p:nvPr>
        </p:nvSpPr>
        <p:spPr/>
        <p:txBody>
          <a:bodyPr>
            <a:noAutofit/>
          </a:bodyPr>
          <a:lstStyle/>
          <a:p>
            <a:r>
              <a:rPr lang="en-US" sz="3600" dirty="0">
                <a:latin typeface="Girl Scout Text Medium" panose="02020003000000000000" pitchFamily="18" charset="0"/>
              </a:rPr>
              <a:t>January Mini-Monthly  Training</a:t>
            </a:r>
          </a:p>
        </p:txBody>
      </p:sp>
      <p:pic>
        <p:nvPicPr>
          <p:cNvPr id="3" name="j1">
            <a:hlinkClick r:id="" action="ppaction://media"/>
            <a:extLst>
              <a:ext uri="{FF2B5EF4-FFF2-40B4-BE49-F238E27FC236}">
                <a16:creationId xmlns:a16="http://schemas.microsoft.com/office/drawing/2014/main" id="{D361CCFE-F594-DADE-B38C-E50DC73FC0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14991" y="6142878"/>
            <a:ext cx="487363" cy="487363"/>
          </a:xfrm>
          <a:prstGeom prst="rect">
            <a:avLst/>
          </a:prstGeom>
        </p:spPr>
      </p:pic>
    </p:spTree>
    <p:extLst>
      <p:ext uri="{BB962C8B-B14F-4D97-AF65-F5344CB8AC3E}">
        <p14:creationId xmlns:p14="http://schemas.microsoft.com/office/powerpoint/2010/main" val="123969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AA2C-4B9C-7D06-DAD5-4A21F1DDBE0E}"/>
              </a:ext>
            </a:extLst>
          </p:cNvPr>
          <p:cNvSpPr>
            <a:spLocks noGrp="1"/>
          </p:cNvSpPr>
          <p:nvPr>
            <p:ph type="title"/>
          </p:nvPr>
        </p:nvSpPr>
        <p:spPr>
          <a:xfrm>
            <a:off x="831849" y="1709738"/>
            <a:ext cx="10869613" cy="4742656"/>
          </a:xfrm>
        </p:spPr>
        <p:txBody>
          <a:bodyPr>
            <a:noAutofit/>
          </a:bodyPr>
          <a:lstStyle/>
          <a:p>
            <a:pPr marL="457200" marR="0">
              <a:lnSpc>
                <a:spcPct val="107000"/>
              </a:lnSpc>
              <a:spcBef>
                <a:spcPts val="0"/>
              </a:spcBef>
              <a:spcAft>
                <a:spcPts val="800"/>
              </a:spcAft>
            </a:pPr>
            <a:r>
              <a:rPr lang="en-US" sz="2800" kern="100" dirty="0">
                <a:effectLst/>
                <a:latin typeface="Girl Scout Display Light" panose="02020003000000000000" pitchFamily="18" charset="0"/>
                <a:ea typeface="Calibri" panose="020F0502020204030204" pitchFamily="34" charset="0"/>
                <a:cs typeface="Times New Roman" panose="02020603050405020304" pitchFamily="18" charset="0"/>
              </a:rPr>
              <a:t>Go to </a:t>
            </a:r>
            <a:r>
              <a:rPr lang="en-US" sz="2800" u="sng" kern="100" dirty="0">
                <a:solidFill>
                  <a:srgbClr val="0563C1"/>
                </a:solidFill>
                <a:effectLst/>
                <a:latin typeface="Girl Scout Display Light" panose="02020003000000000000" pitchFamily="18" charset="0"/>
                <a:ea typeface="Calibri" panose="020F0502020204030204" pitchFamily="34" charset="0"/>
                <a:cs typeface="Times New Roman" panose="02020603050405020304" pitchFamily="18" charset="0"/>
                <a:hlinkClick r:id="rId5"/>
              </a:rPr>
              <a:t>www.gshg.org</a:t>
            </a:r>
            <a:r>
              <a:rPr lang="en-US" sz="2800" kern="100" dirty="0">
                <a:effectLst/>
                <a:latin typeface="Girl Scout Display Light" panose="02020003000000000000" pitchFamily="18" charset="0"/>
                <a:ea typeface="Calibri" panose="020F0502020204030204" pitchFamily="34" charset="0"/>
                <a:cs typeface="Times New Roman" panose="02020603050405020304" pitchFamily="18" charset="0"/>
              </a:rPr>
              <a:t>, to access eBudde, Digital Cookie and our mini trainings. These videos are extremely helpful and provide you with a proper breakdown of what each platform can do. </a:t>
            </a:r>
            <a:br>
              <a:rPr lang="en-US" sz="2800" kern="100" dirty="0">
                <a:effectLst/>
                <a:latin typeface="Girl Scout Display Light" panose="02020003000000000000" pitchFamily="18" charset="0"/>
                <a:ea typeface="Calibri" panose="020F0502020204030204" pitchFamily="34" charset="0"/>
                <a:cs typeface="Times New Roman" panose="02020603050405020304" pitchFamily="18" charset="0"/>
              </a:rPr>
            </a:br>
            <a:br>
              <a:rPr lang="en-US" sz="2800" kern="100" dirty="0">
                <a:effectLst/>
                <a:latin typeface="Girl Scout Display Light" panose="02020003000000000000" pitchFamily="18" charset="0"/>
                <a:ea typeface="Calibri" panose="020F0502020204030204" pitchFamily="34" charset="0"/>
                <a:cs typeface="Times New Roman" panose="02020603050405020304" pitchFamily="18" charset="0"/>
              </a:rPr>
            </a:br>
            <a:br>
              <a:rPr lang="en-US" sz="2800" kern="100" dirty="0">
                <a:effectLst/>
                <a:latin typeface="Girl Scout Display Light" panose="02020003000000000000" pitchFamily="18" charset="0"/>
                <a:ea typeface="Calibri" panose="020F0502020204030204" pitchFamily="34" charset="0"/>
                <a:cs typeface="Times New Roman" panose="02020603050405020304" pitchFamily="18" charset="0"/>
              </a:rPr>
            </a:br>
            <a:r>
              <a:rPr lang="en-US" sz="2800" u="sng" kern="100" dirty="0">
                <a:solidFill>
                  <a:srgbClr val="0563C1"/>
                </a:solidFill>
                <a:latin typeface="Girl Scout Display Light" panose="02020003000000000000" pitchFamily="18" charset="0"/>
                <a:ea typeface="Calibri" panose="020F0502020204030204" pitchFamily="34" charset="0"/>
                <a:cs typeface="Times New Roman" panose="02020603050405020304" pitchFamily="18" charset="0"/>
              </a:rPr>
              <a:t>eBudde Training Videos</a:t>
            </a:r>
            <a:br>
              <a:rPr lang="en-US" sz="2800" u="sng" kern="100" dirty="0">
                <a:solidFill>
                  <a:srgbClr val="0563C1"/>
                </a:solidFill>
                <a:latin typeface="Girl Scout Display Light" panose="02020003000000000000" pitchFamily="18" charset="0"/>
                <a:ea typeface="Calibri" panose="020F0502020204030204" pitchFamily="34" charset="0"/>
                <a:cs typeface="Times New Roman" panose="02020603050405020304" pitchFamily="18" charset="0"/>
              </a:rPr>
            </a:br>
            <a:br>
              <a:rPr lang="en-US" sz="2800" u="sng" kern="100" dirty="0">
                <a:solidFill>
                  <a:srgbClr val="0563C1"/>
                </a:solidFill>
                <a:latin typeface="Girl Scout Display Light" panose="02020003000000000000" pitchFamily="18" charset="0"/>
                <a:ea typeface="Calibri" panose="020F0502020204030204" pitchFamily="34" charset="0"/>
                <a:cs typeface="Times New Roman" panose="02020603050405020304" pitchFamily="18" charset="0"/>
              </a:rPr>
            </a:br>
            <a:r>
              <a:rPr lang="en-US" sz="2800" u="sng" kern="100" dirty="0">
                <a:solidFill>
                  <a:srgbClr val="0563C1"/>
                </a:solidFill>
                <a:effectLst/>
                <a:latin typeface="Girl Scout Display Light" panose="02020003000000000000" pitchFamily="18" charset="0"/>
                <a:ea typeface="Calibri" panose="020F0502020204030204" pitchFamily="34" charset="0"/>
                <a:cs typeface="Times New Roman" panose="02020603050405020304" pitchFamily="18" charset="0"/>
                <a:hlinkClick r:id="rId6"/>
              </a:rPr>
              <a:t>Digital Cookie Training Videos</a:t>
            </a:r>
            <a:r>
              <a:rPr lang="en-US" sz="2800" kern="100" dirty="0">
                <a:effectLst/>
                <a:latin typeface="Girl Scout Display Light" panose="02020003000000000000" pitchFamily="18" charset="0"/>
                <a:ea typeface="Calibri" panose="020F0502020204030204" pitchFamily="34" charset="0"/>
                <a:cs typeface="Times New Roman" panose="02020603050405020304" pitchFamily="18" charset="0"/>
              </a:rPr>
              <a:t>		</a:t>
            </a:r>
            <a:br>
              <a:rPr lang="en-US" sz="2800" kern="100" dirty="0">
                <a:effectLst/>
                <a:latin typeface="Girl Scout Display Light" panose="02020003000000000000" pitchFamily="18" charset="0"/>
                <a:ea typeface="Calibri" panose="020F0502020204030204" pitchFamily="34" charset="0"/>
                <a:cs typeface="Times New Roman" panose="02020603050405020304" pitchFamily="18" charset="0"/>
              </a:rPr>
            </a:br>
            <a:br>
              <a:rPr lang="en-US" sz="2800" kern="100" dirty="0">
                <a:effectLst/>
                <a:latin typeface="Girl Scout Display Light" panose="02020003000000000000" pitchFamily="18" charset="0"/>
                <a:ea typeface="Calibri" panose="020F0502020204030204" pitchFamily="34" charset="0"/>
                <a:cs typeface="Times New Roman" panose="02020603050405020304" pitchFamily="18" charset="0"/>
              </a:rPr>
            </a:br>
            <a:r>
              <a:rPr lang="en-US" sz="2800" u="sng" kern="100" dirty="0">
                <a:solidFill>
                  <a:srgbClr val="0563C1"/>
                </a:solidFill>
                <a:effectLst/>
                <a:latin typeface="Girl Scout Display Light" panose="02020003000000000000" pitchFamily="18" charset="0"/>
                <a:ea typeface="Calibri" panose="020F0502020204030204" pitchFamily="34" charset="0"/>
                <a:cs typeface="Times New Roman" panose="02020603050405020304" pitchFamily="18" charset="0"/>
                <a:hlinkClick r:id="rId7"/>
              </a:rPr>
              <a:t>Mini Monthly Trainings</a:t>
            </a:r>
            <a:br>
              <a:rPr lang="en-US" sz="2800" kern="100" dirty="0">
                <a:effectLst/>
                <a:latin typeface="Girl Scout Display Light" panose="02020003000000000000" pitchFamily="18" charset="0"/>
                <a:ea typeface="Calibri" panose="020F0502020204030204" pitchFamily="34" charset="0"/>
                <a:cs typeface="Times New Roman" panose="02020603050405020304" pitchFamily="18" charset="0"/>
              </a:rPr>
            </a:br>
            <a:endParaRPr lang="en-US" sz="2800" dirty="0">
              <a:latin typeface="Girl Scout Display Light" panose="02020003000000000000" pitchFamily="18" charset="0"/>
            </a:endParaRPr>
          </a:p>
        </p:txBody>
      </p:sp>
      <p:sp>
        <p:nvSpPr>
          <p:cNvPr id="3" name="Text Placeholder 2">
            <a:extLst>
              <a:ext uri="{FF2B5EF4-FFF2-40B4-BE49-F238E27FC236}">
                <a16:creationId xmlns:a16="http://schemas.microsoft.com/office/drawing/2014/main" id="{768CB2D5-139D-D472-47BE-4F53B5A0FFFC}"/>
              </a:ext>
            </a:extLst>
          </p:cNvPr>
          <p:cNvSpPr>
            <a:spLocks noGrp="1"/>
          </p:cNvSpPr>
          <p:nvPr>
            <p:ph type="body" idx="1"/>
          </p:nvPr>
        </p:nvSpPr>
        <p:spPr>
          <a:xfrm>
            <a:off x="660399" y="177006"/>
            <a:ext cx="10626726" cy="1094582"/>
          </a:xfrm>
        </p:spPr>
        <p:txBody>
          <a:bodyPr>
            <a:normAutofit/>
          </a:bodyPr>
          <a:lstStyle/>
          <a:p>
            <a:pPr algn="ctr"/>
            <a:r>
              <a:rPr lang="en-US" sz="3600" dirty="0">
                <a:solidFill>
                  <a:schemeClr val="tx1"/>
                </a:solidFill>
                <a:latin typeface="Girl Scout Text Medium" panose="02020003000000000000" pitchFamily="18" charset="0"/>
              </a:rPr>
              <a:t>Additional Available Training </a:t>
            </a:r>
          </a:p>
        </p:txBody>
      </p:sp>
      <p:pic>
        <p:nvPicPr>
          <p:cNvPr id="4" name="j9">
            <a:hlinkClick r:id="" action="ppaction://media"/>
            <a:extLst>
              <a:ext uri="{FF2B5EF4-FFF2-40B4-BE49-F238E27FC236}">
                <a16:creationId xmlns:a16="http://schemas.microsoft.com/office/drawing/2014/main" id="{80F9B189-50F0-2510-8D7B-445CCB90D6A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38159" y="5551207"/>
            <a:ext cx="487363" cy="487363"/>
          </a:xfrm>
          <a:prstGeom prst="rect">
            <a:avLst/>
          </a:prstGeom>
        </p:spPr>
      </p:pic>
    </p:spTree>
    <p:extLst>
      <p:ext uri="{BB962C8B-B14F-4D97-AF65-F5344CB8AC3E}">
        <p14:creationId xmlns:p14="http://schemas.microsoft.com/office/powerpoint/2010/main" val="380747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C32B83-9472-38A6-A0FB-95C5A3566382}"/>
              </a:ext>
            </a:extLst>
          </p:cNvPr>
          <p:cNvSpPr>
            <a:spLocks noGrp="1"/>
          </p:cNvSpPr>
          <p:nvPr>
            <p:ph type="body" sz="quarter" idx="11"/>
          </p:nvPr>
        </p:nvSpPr>
        <p:spPr>
          <a:xfrm>
            <a:off x="0" y="896481"/>
            <a:ext cx="6096000" cy="1375232"/>
          </a:xfrm>
        </p:spPr>
        <p:txBody>
          <a:bodyPr/>
          <a:lstStyle/>
          <a:p>
            <a:pPr marL="0" indent="0" algn="ctr">
              <a:buNone/>
            </a:pPr>
            <a:r>
              <a:rPr lang="en-US" dirty="0">
                <a:latin typeface="Girl Scout Text Medium" panose="02020003000000000000" pitchFamily="18" charset="0"/>
                <a:hlinkClick r:id="rId5"/>
              </a:rPr>
              <a:t>Cookie Selling Tools and Resources | Girl Scouts</a:t>
            </a:r>
            <a:endParaRPr lang="en-US" sz="2800" b="0" i="0" u="none" strike="noStrike" baseline="0" dirty="0">
              <a:latin typeface="Girl Scout Text Medium" panose="02020003000000000000" pitchFamily="18" charset="0"/>
            </a:endParaRPr>
          </a:p>
          <a:p>
            <a:endParaRPr lang="en-US" dirty="0"/>
          </a:p>
        </p:txBody>
      </p:sp>
      <p:pic>
        <p:nvPicPr>
          <p:cNvPr id="5" name="Picture 4">
            <a:extLst>
              <a:ext uri="{FF2B5EF4-FFF2-40B4-BE49-F238E27FC236}">
                <a16:creationId xmlns:a16="http://schemas.microsoft.com/office/drawing/2014/main" id="{16494D67-56B1-FDAC-DAD2-17715442968D}"/>
              </a:ext>
            </a:extLst>
          </p:cNvPr>
          <p:cNvPicPr>
            <a:picLocks noChangeAspect="1"/>
          </p:cNvPicPr>
          <p:nvPr/>
        </p:nvPicPr>
        <p:blipFill>
          <a:blip r:embed="rId6"/>
          <a:stretch>
            <a:fillRect/>
          </a:stretch>
        </p:blipFill>
        <p:spPr>
          <a:xfrm>
            <a:off x="7817233" y="1082010"/>
            <a:ext cx="2910625" cy="2910625"/>
          </a:xfrm>
          <a:prstGeom prst="rect">
            <a:avLst/>
          </a:prstGeom>
        </p:spPr>
      </p:pic>
      <p:pic>
        <p:nvPicPr>
          <p:cNvPr id="7" name="Picture 6">
            <a:extLst>
              <a:ext uri="{FF2B5EF4-FFF2-40B4-BE49-F238E27FC236}">
                <a16:creationId xmlns:a16="http://schemas.microsoft.com/office/drawing/2014/main" id="{76CB5BC0-9CB1-A3E7-FA1D-486CB3FC201C}"/>
              </a:ext>
            </a:extLst>
          </p:cNvPr>
          <p:cNvPicPr>
            <a:picLocks noChangeAspect="1"/>
          </p:cNvPicPr>
          <p:nvPr/>
        </p:nvPicPr>
        <p:blipFill>
          <a:blip r:embed="rId7"/>
          <a:stretch>
            <a:fillRect/>
          </a:stretch>
        </p:blipFill>
        <p:spPr>
          <a:xfrm>
            <a:off x="1807041" y="2498686"/>
            <a:ext cx="2987899" cy="2987899"/>
          </a:xfrm>
          <a:prstGeom prst="rect">
            <a:avLst/>
          </a:prstGeom>
        </p:spPr>
      </p:pic>
      <p:sp>
        <p:nvSpPr>
          <p:cNvPr id="8" name="TextBox 7">
            <a:extLst>
              <a:ext uri="{FF2B5EF4-FFF2-40B4-BE49-F238E27FC236}">
                <a16:creationId xmlns:a16="http://schemas.microsoft.com/office/drawing/2014/main" id="{23095C18-18F6-DA5E-EC4B-415597793D8D}"/>
              </a:ext>
            </a:extLst>
          </p:cNvPr>
          <p:cNvSpPr txBox="1"/>
          <p:nvPr/>
        </p:nvSpPr>
        <p:spPr>
          <a:xfrm>
            <a:off x="6224546" y="3992635"/>
            <a:ext cx="6096000" cy="954107"/>
          </a:xfrm>
          <a:prstGeom prst="rect">
            <a:avLst/>
          </a:prstGeom>
          <a:noFill/>
        </p:spPr>
        <p:txBody>
          <a:bodyPr wrap="square" rtlCol="0">
            <a:spAutoFit/>
          </a:bodyPr>
          <a:lstStyle/>
          <a:p>
            <a:pPr algn="ctr"/>
            <a:endParaRPr lang="en-US" sz="2800" dirty="0">
              <a:latin typeface="Girl Scout Text Medium" panose="02020003000000000000" pitchFamily="18" charset="0"/>
              <a:hlinkClick r:id="rId8"/>
            </a:endParaRPr>
          </a:p>
          <a:p>
            <a:pPr algn="ctr"/>
            <a:r>
              <a:rPr lang="en-US" sz="2800" dirty="0">
                <a:latin typeface="Girl Scout Text Medium" panose="02020003000000000000" pitchFamily="18" charset="0"/>
                <a:hlinkClick r:id="rId8"/>
              </a:rPr>
              <a:t>Little Brownie Bakers</a:t>
            </a:r>
            <a:endParaRPr lang="en-US" sz="2800" dirty="0">
              <a:latin typeface="Girl Scout Text Medium" panose="02020003000000000000" pitchFamily="18" charset="0"/>
            </a:endParaRPr>
          </a:p>
        </p:txBody>
      </p:sp>
      <p:pic>
        <p:nvPicPr>
          <p:cNvPr id="2" name="j10">
            <a:hlinkClick r:id="" action="ppaction://media"/>
            <a:extLst>
              <a:ext uri="{FF2B5EF4-FFF2-40B4-BE49-F238E27FC236}">
                <a16:creationId xmlns:a16="http://schemas.microsoft.com/office/drawing/2014/main" id="{C2BA4E18-DD89-2BEE-4E31-099BF46A779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2318" y="5961519"/>
            <a:ext cx="487363" cy="487363"/>
          </a:xfrm>
          <a:prstGeom prst="rect">
            <a:avLst/>
          </a:prstGeom>
        </p:spPr>
      </p:pic>
    </p:spTree>
    <p:extLst>
      <p:ext uri="{BB962C8B-B14F-4D97-AF65-F5344CB8AC3E}">
        <p14:creationId xmlns:p14="http://schemas.microsoft.com/office/powerpoint/2010/main" val="193470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1AD82E-6DF0-6DBF-67B9-AE5A4B0A7CB4}"/>
              </a:ext>
            </a:extLst>
          </p:cNvPr>
          <p:cNvSpPr>
            <a:spLocks noGrp="1"/>
          </p:cNvSpPr>
          <p:nvPr>
            <p:ph type="body" sz="quarter" idx="10"/>
          </p:nvPr>
        </p:nvSpPr>
        <p:spPr>
          <a:xfrm>
            <a:off x="433139" y="288758"/>
            <a:ext cx="5147390" cy="529390"/>
          </a:xfrm>
        </p:spPr>
        <p:txBody>
          <a:bodyPr>
            <a:normAutofit fontScale="85000" lnSpcReduction="20000"/>
          </a:bodyPr>
          <a:lstStyle/>
          <a:p>
            <a:pPr marL="0" indent="0" algn="ctr">
              <a:buNone/>
            </a:pPr>
            <a:r>
              <a:rPr lang="en-US" sz="4400" dirty="0">
                <a:latin typeface="Girl Scout Text Book" panose="02020003000000000000" pitchFamily="18" charset="0"/>
              </a:rPr>
              <a:t>Know your Council</a:t>
            </a:r>
          </a:p>
          <a:p>
            <a:pPr marL="0" indent="0">
              <a:buNone/>
            </a:pPr>
            <a:endParaRPr lang="en-US" dirty="0"/>
          </a:p>
        </p:txBody>
      </p:sp>
      <p:sp>
        <p:nvSpPr>
          <p:cNvPr id="3" name="Text Placeholder 2">
            <a:extLst>
              <a:ext uri="{FF2B5EF4-FFF2-40B4-BE49-F238E27FC236}">
                <a16:creationId xmlns:a16="http://schemas.microsoft.com/office/drawing/2014/main" id="{A04BDB68-2C94-FCF9-2265-BA4EBD47DC39}"/>
              </a:ext>
            </a:extLst>
          </p:cNvPr>
          <p:cNvSpPr>
            <a:spLocks noGrp="1"/>
          </p:cNvSpPr>
          <p:nvPr>
            <p:ph type="body" sz="quarter" idx="11"/>
          </p:nvPr>
        </p:nvSpPr>
        <p:spPr>
          <a:xfrm>
            <a:off x="433138" y="1331402"/>
            <a:ext cx="5147390" cy="4195196"/>
          </a:xfrm>
        </p:spPr>
        <p:txBody>
          <a:bodyPr>
            <a:normAutofit fontScale="32500" lnSpcReduction="20000"/>
          </a:bodyPr>
          <a:lstStyle/>
          <a:p>
            <a:pPr marL="0" indent="0" algn="ctr">
              <a:buNone/>
            </a:pPr>
            <a:endParaRPr lang="en-US" sz="7400" dirty="0">
              <a:latin typeface="Girl Scout Display Light" panose="02020003000000000000" pitchFamily="18" charset="0"/>
            </a:endParaRPr>
          </a:p>
          <a:p>
            <a:pPr marL="0" indent="0" algn="ctr">
              <a:buNone/>
            </a:pPr>
            <a:r>
              <a:rPr lang="en-US" sz="7400" dirty="0">
                <a:latin typeface="Girl Scout Display Light" panose="02020003000000000000" pitchFamily="18" charset="0"/>
              </a:rPr>
              <a:t>Customer Care  1-866-689-1912</a:t>
            </a:r>
          </a:p>
          <a:p>
            <a:pPr marL="0" indent="0" algn="ctr">
              <a:buNone/>
            </a:pPr>
            <a:endParaRPr lang="en-US" sz="7400" dirty="0">
              <a:latin typeface="Girl Scout Display Light" panose="02020003000000000000" pitchFamily="18" charset="0"/>
            </a:endParaRPr>
          </a:p>
          <a:p>
            <a:pPr marL="0" indent="0" algn="ctr">
              <a:buNone/>
            </a:pPr>
            <a:r>
              <a:rPr lang="en-US" sz="7400" dirty="0">
                <a:latin typeface="Girl Scout Display Light" panose="02020003000000000000" pitchFamily="18" charset="0"/>
                <a:hlinkClick r:id="rId5"/>
              </a:rPr>
              <a:t>customercare@gshg.org</a:t>
            </a:r>
            <a:endParaRPr lang="en-US" sz="7400" dirty="0">
              <a:latin typeface="Girl Scout Display Light" panose="02020003000000000000" pitchFamily="18" charset="0"/>
            </a:endParaRPr>
          </a:p>
          <a:p>
            <a:pPr marL="0" indent="0" algn="ctr">
              <a:buNone/>
            </a:pPr>
            <a:endParaRPr lang="en-US" sz="7400" dirty="0">
              <a:latin typeface="Girl Scout Display Light" panose="02020003000000000000" pitchFamily="18" charset="0"/>
            </a:endParaRPr>
          </a:p>
          <a:p>
            <a:pPr marL="0" indent="0" algn="ctr">
              <a:buNone/>
            </a:pPr>
            <a:endParaRPr lang="en-US" sz="7400" dirty="0">
              <a:latin typeface="Girl Scout Display Light" panose="02020003000000000000" pitchFamily="18" charset="0"/>
            </a:endParaRPr>
          </a:p>
          <a:p>
            <a:pPr marL="0" indent="0" algn="ctr">
              <a:buNone/>
            </a:pPr>
            <a:endParaRPr lang="en-US" sz="7400" dirty="0">
              <a:latin typeface="Girl Scout Display Light" panose="02020003000000000000" pitchFamily="18" charset="0"/>
            </a:endParaRPr>
          </a:p>
          <a:p>
            <a:pPr marL="0" indent="0" algn="ctr">
              <a:buNone/>
            </a:pPr>
            <a:r>
              <a:rPr lang="en-US" sz="7400" dirty="0">
                <a:latin typeface="Girl Scout Display Light" panose="02020003000000000000" pitchFamily="18" charset="0"/>
              </a:rPr>
              <a:t>Emergency hotline </a:t>
            </a:r>
          </a:p>
          <a:p>
            <a:pPr marL="0" indent="0" algn="ctr">
              <a:buNone/>
            </a:pPr>
            <a:r>
              <a:rPr lang="en-US" sz="7400" dirty="0">
                <a:latin typeface="Girl Scout Display Light" panose="02020003000000000000" pitchFamily="18" charset="0"/>
              </a:rPr>
              <a:t>1-866-236-7944</a:t>
            </a:r>
          </a:p>
          <a:p>
            <a:endParaRPr lang="en-US" sz="7400" dirty="0">
              <a:latin typeface="Girl Scout Display Light" panose="02020003000000000000" pitchFamily="18" charset="0"/>
            </a:endParaRPr>
          </a:p>
          <a:p>
            <a:pPr marL="0" indent="0">
              <a:buNone/>
            </a:pPr>
            <a:endParaRPr lang="en-US" dirty="0"/>
          </a:p>
        </p:txBody>
      </p:sp>
      <p:pic>
        <p:nvPicPr>
          <p:cNvPr id="4" name="Picture 3" descr="A screenshot of a game&#10;&#10;Description automatically generated">
            <a:extLst>
              <a:ext uri="{FF2B5EF4-FFF2-40B4-BE49-F238E27FC236}">
                <a16:creationId xmlns:a16="http://schemas.microsoft.com/office/drawing/2014/main" id="{80849EF1-8429-9E32-F5AF-400F01215411}"/>
              </a:ext>
            </a:extLst>
          </p:cNvPr>
          <p:cNvPicPr>
            <a:picLocks noChangeAspect="1"/>
          </p:cNvPicPr>
          <p:nvPr/>
        </p:nvPicPr>
        <p:blipFill rotWithShape="1">
          <a:blip r:embed="rId6">
            <a:extLst>
              <a:ext uri="{28A0092B-C50C-407E-A947-70E740481C1C}">
                <a14:useLocalDpi xmlns:a14="http://schemas.microsoft.com/office/drawing/2010/main" val="0"/>
              </a:ext>
            </a:extLst>
          </a:blip>
          <a:srcRect l="30077" r="13344" b="1262"/>
          <a:stretch/>
        </p:blipFill>
        <p:spPr>
          <a:xfrm rot="16200000">
            <a:off x="6288312" y="-35039"/>
            <a:ext cx="5677297" cy="6061919"/>
          </a:xfrm>
          <a:prstGeom prst="rect">
            <a:avLst/>
          </a:prstGeom>
        </p:spPr>
      </p:pic>
      <p:pic>
        <p:nvPicPr>
          <p:cNvPr id="5" name="j11">
            <a:hlinkClick r:id="" action="ppaction://media"/>
            <a:extLst>
              <a:ext uri="{FF2B5EF4-FFF2-40B4-BE49-F238E27FC236}">
                <a16:creationId xmlns:a16="http://schemas.microsoft.com/office/drawing/2014/main" id="{DA8E8AD9-A021-1ECA-51EB-B1EDC9A4E5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93165" y="6104291"/>
            <a:ext cx="487363" cy="487363"/>
          </a:xfrm>
          <a:prstGeom prst="rect">
            <a:avLst/>
          </a:prstGeom>
        </p:spPr>
      </p:pic>
    </p:spTree>
    <p:extLst>
      <p:ext uri="{BB962C8B-B14F-4D97-AF65-F5344CB8AC3E}">
        <p14:creationId xmlns:p14="http://schemas.microsoft.com/office/powerpoint/2010/main" val="44776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676A46-CF4E-8C15-2DEE-C44149F87E57}"/>
              </a:ext>
            </a:extLst>
          </p:cNvPr>
          <p:cNvSpPr>
            <a:spLocks noGrp="1"/>
          </p:cNvSpPr>
          <p:nvPr>
            <p:ph type="body" sz="quarter" idx="11"/>
          </p:nvPr>
        </p:nvSpPr>
        <p:spPr>
          <a:xfrm>
            <a:off x="279400" y="1587501"/>
            <a:ext cx="11595100" cy="4191000"/>
          </a:xfrm>
        </p:spPr>
        <p:txBody>
          <a:bodyPr>
            <a:normAutofit lnSpcReduction="10000"/>
          </a:bodyPr>
          <a:lstStyle/>
          <a:p>
            <a:pPr marL="0" indent="0" algn="ctr">
              <a:buNone/>
            </a:pPr>
            <a:r>
              <a:rPr lang="en-US" sz="3600" b="0" dirty="0">
                <a:latin typeface="GirlScout-TextMedium" panose="02020003000000000000" pitchFamily="18" charset="0"/>
              </a:rPr>
              <a:t>Mini Training provide resources to guide you through each month of your Cookie Program. These monthly trainings are not required but recommended for troop leaders and cookie managers.</a:t>
            </a:r>
          </a:p>
          <a:p>
            <a:pPr marL="0" indent="0" algn="ctr">
              <a:buNone/>
            </a:pPr>
            <a:endParaRPr lang="en-US" sz="3600" dirty="0">
              <a:latin typeface="Girl Scout Text Book" panose="02020003000000000000" pitchFamily="18" charset="0"/>
            </a:endParaRPr>
          </a:p>
          <a:p>
            <a:pPr marL="0" indent="0" algn="ctr">
              <a:buNone/>
            </a:pPr>
            <a:r>
              <a:rPr lang="en-US" b="0" i="0" u="none" strike="noStrike" baseline="0" dirty="0">
                <a:latin typeface="GirlScout-TextMedium" panose="02020003000000000000" pitchFamily="18" charset="0"/>
              </a:rPr>
              <a:t>All trainings will be available on the GSHG</a:t>
            </a:r>
          </a:p>
          <a:p>
            <a:pPr marL="0" indent="0" algn="ctr">
              <a:buNone/>
            </a:pPr>
            <a:r>
              <a:rPr lang="en-US" b="0" i="0" u="none" strike="noStrike" baseline="0" dirty="0">
                <a:latin typeface="GirlScout-TextMedium" panose="02020003000000000000" pitchFamily="18" charset="0"/>
              </a:rPr>
              <a:t>  YouTube Channel for reference!</a:t>
            </a:r>
            <a:endParaRPr lang="en-US" dirty="0">
              <a:latin typeface="Girl Scout Text Book" panose="02020003000000000000" pitchFamily="18" charset="0"/>
            </a:endParaRPr>
          </a:p>
        </p:txBody>
      </p:sp>
      <p:pic>
        <p:nvPicPr>
          <p:cNvPr id="2" name="j2">
            <a:hlinkClick r:id="" action="ppaction://media"/>
            <a:extLst>
              <a:ext uri="{FF2B5EF4-FFF2-40B4-BE49-F238E27FC236}">
                <a16:creationId xmlns:a16="http://schemas.microsoft.com/office/drawing/2014/main" id="{66475547-CC28-7C19-88D4-8B8F07067E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67431" y="6124948"/>
            <a:ext cx="487363" cy="487363"/>
          </a:xfrm>
          <a:prstGeom prst="rect">
            <a:avLst/>
          </a:prstGeom>
        </p:spPr>
      </p:pic>
    </p:spTree>
    <p:extLst>
      <p:ext uri="{BB962C8B-B14F-4D97-AF65-F5344CB8AC3E}">
        <p14:creationId xmlns:p14="http://schemas.microsoft.com/office/powerpoint/2010/main" val="188969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1AD82E-6DF0-6DBF-67B9-AE5A4B0A7CB4}"/>
              </a:ext>
            </a:extLst>
          </p:cNvPr>
          <p:cNvSpPr>
            <a:spLocks noGrp="1"/>
          </p:cNvSpPr>
          <p:nvPr>
            <p:ph type="body" sz="quarter" idx="10"/>
          </p:nvPr>
        </p:nvSpPr>
        <p:spPr>
          <a:xfrm>
            <a:off x="522514" y="451263"/>
            <a:ext cx="5070763" cy="391885"/>
          </a:xfrm>
        </p:spPr>
        <p:txBody>
          <a:bodyPr>
            <a:normAutofit fontScale="92500" lnSpcReduction="20000"/>
          </a:bodyPr>
          <a:lstStyle/>
          <a:p>
            <a:pPr marL="0" indent="0">
              <a:buNone/>
            </a:pPr>
            <a:r>
              <a:rPr lang="en-US" dirty="0"/>
              <a:t>Verify that you are:</a:t>
            </a:r>
          </a:p>
        </p:txBody>
      </p:sp>
      <p:sp>
        <p:nvSpPr>
          <p:cNvPr id="3" name="Text Placeholder 2">
            <a:extLst>
              <a:ext uri="{FF2B5EF4-FFF2-40B4-BE49-F238E27FC236}">
                <a16:creationId xmlns:a16="http://schemas.microsoft.com/office/drawing/2014/main" id="{A04BDB68-2C94-FCF9-2265-BA4EBD47DC39}"/>
              </a:ext>
            </a:extLst>
          </p:cNvPr>
          <p:cNvSpPr>
            <a:spLocks noGrp="1"/>
          </p:cNvSpPr>
          <p:nvPr>
            <p:ph type="body" sz="quarter" idx="11"/>
          </p:nvPr>
        </p:nvSpPr>
        <p:spPr>
          <a:xfrm>
            <a:off x="522514" y="1104405"/>
            <a:ext cx="5070763" cy="4726379"/>
          </a:xfrm>
        </p:spPr>
        <p:txBody>
          <a:bodyPr>
            <a:normAutofit fontScale="92500" lnSpcReduction="20000"/>
          </a:bodyPr>
          <a:lstStyle/>
          <a:p>
            <a:r>
              <a:rPr lang="en-US" dirty="0"/>
              <a:t>Registered for the 2024 Membership year</a:t>
            </a:r>
          </a:p>
          <a:p>
            <a:r>
              <a:rPr lang="en-US" dirty="0"/>
              <a:t>Been assigned the Troop Cookie Sales Manager Role</a:t>
            </a:r>
          </a:p>
          <a:p>
            <a:r>
              <a:rPr lang="en-US" dirty="0"/>
              <a:t>Assigned two non-related and background checked volunteers to your troop leadership team</a:t>
            </a:r>
          </a:p>
          <a:p>
            <a:r>
              <a:rPr lang="en-US" dirty="0"/>
              <a:t>Completed the gsLearn cookie Training</a:t>
            </a:r>
          </a:p>
          <a:p>
            <a:r>
              <a:rPr lang="en-US" dirty="0"/>
              <a:t>Completed the Product Program Manager Agreement </a:t>
            </a:r>
          </a:p>
          <a:p>
            <a:r>
              <a:rPr lang="en-US" dirty="0"/>
              <a:t>Collected Parent Debt forms from all your Girl Scouts parents</a:t>
            </a:r>
          </a:p>
        </p:txBody>
      </p:sp>
      <p:pic>
        <p:nvPicPr>
          <p:cNvPr id="4" name="Picture 3" descr="A text on a white background&#10;&#10;Description automatically generated">
            <a:extLst>
              <a:ext uri="{FF2B5EF4-FFF2-40B4-BE49-F238E27FC236}">
                <a16:creationId xmlns:a16="http://schemas.microsoft.com/office/drawing/2014/main" id="{BBC24AA7-8986-7DF2-256A-7832B02685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444337" y="826144"/>
            <a:ext cx="6858000" cy="5205712"/>
          </a:xfrm>
          <a:prstGeom prst="rect">
            <a:avLst/>
          </a:prstGeom>
        </p:spPr>
      </p:pic>
      <p:pic>
        <p:nvPicPr>
          <p:cNvPr id="6" name="verify">
            <a:hlinkClick r:id="" action="ppaction://media"/>
            <a:extLst>
              <a:ext uri="{FF2B5EF4-FFF2-40B4-BE49-F238E27FC236}">
                <a16:creationId xmlns:a16="http://schemas.microsoft.com/office/drawing/2014/main" id="{EB503DFA-E7EB-BED2-C29A-560BF915BD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49595" y="5619918"/>
            <a:ext cx="487363" cy="487363"/>
          </a:xfrm>
          <a:prstGeom prst="rect">
            <a:avLst/>
          </a:prstGeom>
        </p:spPr>
      </p:pic>
    </p:spTree>
    <p:extLst>
      <p:ext uri="{BB962C8B-B14F-4D97-AF65-F5344CB8AC3E}">
        <p14:creationId xmlns:p14="http://schemas.microsoft.com/office/powerpoint/2010/main" val="178572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E997D-AC3D-4EA8-7A0E-E301ACFBFE00}"/>
              </a:ext>
            </a:extLst>
          </p:cNvPr>
          <p:cNvSpPr>
            <a:spLocks noGrp="1"/>
          </p:cNvSpPr>
          <p:nvPr>
            <p:ph type="title"/>
          </p:nvPr>
        </p:nvSpPr>
        <p:spPr>
          <a:xfrm>
            <a:off x="831850" y="228600"/>
            <a:ext cx="10112375" cy="814388"/>
          </a:xfrm>
        </p:spPr>
        <p:txBody>
          <a:bodyPr>
            <a:normAutofit fontScale="90000"/>
          </a:bodyPr>
          <a:lstStyle/>
          <a:p>
            <a:br>
              <a:rPr lang="en-US" dirty="0"/>
            </a:br>
            <a:r>
              <a:rPr lang="en-US" sz="4000" dirty="0">
                <a:latin typeface="Girl Scout Text Medium" panose="02020003000000000000" pitchFamily="18" charset="0"/>
              </a:rPr>
              <a:t>Required Forms For Troop Participation</a:t>
            </a:r>
          </a:p>
        </p:txBody>
      </p:sp>
      <p:sp>
        <p:nvSpPr>
          <p:cNvPr id="3" name="Text Placeholder 2">
            <a:extLst>
              <a:ext uri="{FF2B5EF4-FFF2-40B4-BE49-F238E27FC236}">
                <a16:creationId xmlns:a16="http://schemas.microsoft.com/office/drawing/2014/main" id="{8B823581-BEAB-1A3D-68DD-A2C5AC526A95}"/>
              </a:ext>
            </a:extLst>
          </p:cNvPr>
          <p:cNvSpPr>
            <a:spLocks noGrp="1"/>
          </p:cNvSpPr>
          <p:nvPr>
            <p:ph type="body" idx="1"/>
          </p:nvPr>
        </p:nvSpPr>
        <p:spPr>
          <a:xfrm>
            <a:off x="831850" y="1428750"/>
            <a:ext cx="10598150" cy="5200650"/>
          </a:xfrm>
        </p:spPr>
        <p:txBody>
          <a:bodyPr>
            <a:noAutofit/>
          </a:bodyPr>
          <a:lstStyle/>
          <a:p>
            <a:r>
              <a:rPr lang="en-US" sz="2200" b="1" i="0" u="none" strike="noStrike" baseline="0" dirty="0">
                <a:solidFill>
                  <a:schemeClr val="tx1"/>
                </a:solidFill>
                <a:latin typeface="Girl Scout Text Book" panose="02020003000000000000" pitchFamily="18" charset="0"/>
              </a:rPr>
              <a:t>Product Program Manager Agreement JotForm </a:t>
            </a:r>
            <a:r>
              <a:rPr lang="en-US" sz="2200" b="0" i="0" u="none" strike="noStrike" baseline="0" dirty="0">
                <a:solidFill>
                  <a:schemeClr val="tx1"/>
                </a:solidFill>
                <a:latin typeface="Girl Scout Text Book" panose="02020003000000000000" pitchFamily="18" charset="0"/>
              </a:rPr>
              <a:t>- Volunteers who want, or need access to eBudde must complete this by January 1</a:t>
            </a:r>
            <a:r>
              <a:rPr lang="en-US" sz="2200" b="0" i="0" u="none" strike="noStrike" baseline="30000" dirty="0">
                <a:solidFill>
                  <a:schemeClr val="tx1"/>
                </a:solidFill>
                <a:latin typeface="Girl Scout Text Book" panose="02020003000000000000" pitchFamily="18" charset="0"/>
              </a:rPr>
              <a:t>st</a:t>
            </a:r>
            <a:r>
              <a:rPr lang="en-US" sz="2200" b="0" i="0" u="none" strike="noStrike" baseline="0" dirty="0">
                <a:solidFill>
                  <a:schemeClr val="tx1"/>
                </a:solidFill>
                <a:latin typeface="Girl Scout Text Book" panose="02020003000000000000" pitchFamily="18" charset="0"/>
              </a:rPr>
              <a:t> .</a:t>
            </a:r>
            <a:br>
              <a:rPr lang="en-US" sz="2200" b="0" i="0" u="none" strike="noStrike" baseline="0" dirty="0">
                <a:solidFill>
                  <a:schemeClr val="tx1"/>
                </a:solidFill>
                <a:latin typeface="Girl Scout Text Book" panose="02020003000000000000" pitchFamily="18" charset="0"/>
              </a:rPr>
            </a:br>
            <a:br>
              <a:rPr lang="en-US" sz="2200" b="0" i="0" u="none" strike="noStrike" baseline="0" dirty="0">
                <a:solidFill>
                  <a:schemeClr val="tx1"/>
                </a:solidFill>
                <a:latin typeface="Girl Scout Text Book" panose="02020003000000000000" pitchFamily="18" charset="0"/>
              </a:rPr>
            </a:br>
            <a:r>
              <a:rPr lang="en-US" sz="2200" b="1" i="0" u="none" strike="noStrike" baseline="0" dirty="0">
                <a:solidFill>
                  <a:schemeClr val="tx1"/>
                </a:solidFill>
                <a:latin typeface="Girl Scout Text Book" panose="02020003000000000000" pitchFamily="18" charset="0"/>
              </a:rPr>
              <a:t>Withdrawal Authorization JotForm  </a:t>
            </a:r>
            <a:r>
              <a:rPr lang="en-US" sz="2200" b="0" i="0" u="none" strike="noStrike" baseline="0" dirty="0">
                <a:solidFill>
                  <a:schemeClr val="tx1"/>
                </a:solidFill>
                <a:latin typeface="Girl Scout Text Book" panose="02020003000000000000" pitchFamily="18" charset="0"/>
              </a:rPr>
              <a:t>– Signer mus</a:t>
            </a:r>
            <a:r>
              <a:rPr lang="en-US" sz="2200" dirty="0">
                <a:solidFill>
                  <a:schemeClr val="tx1"/>
                </a:solidFill>
                <a:latin typeface="Girl Scout Text Book" panose="02020003000000000000" pitchFamily="18" charset="0"/>
              </a:rPr>
              <a:t>t complete form</a:t>
            </a:r>
            <a:r>
              <a:rPr lang="en-US" sz="2200" b="0" i="0" u="none" strike="noStrike" baseline="0" dirty="0">
                <a:solidFill>
                  <a:schemeClr val="tx1"/>
                </a:solidFill>
                <a:latin typeface="Girl Scout Text Book" panose="02020003000000000000" pitchFamily="18" charset="0"/>
              </a:rPr>
              <a:t> and enter troop bank account information in eBudde by January 31, 2024</a:t>
            </a:r>
            <a:br>
              <a:rPr lang="en-US" sz="2200" b="0" i="0" u="none" strike="noStrike" baseline="0" dirty="0">
                <a:solidFill>
                  <a:schemeClr val="tx1"/>
                </a:solidFill>
                <a:latin typeface="Girl Scout Text Book" panose="02020003000000000000" pitchFamily="18" charset="0"/>
              </a:rPr>
            </a:br>
            <a:br>
              <a:rPr lang="en-US" sz="2200" b="0" i="0" u="none" strike="noStrike" baseline="0" dirty="0">
                <a:solidFill>
                  <a:schemeClr val="tx1"/>
                </a:solidFill>
                <a:latin typeface="Girl Scout Text Book" panose="02020003000000000000" pitchFamily="18" charset="0"/>
              </a:rPr>
            </a:br>
            <a:r>
              <a:rPr lang="en-US" sz="2200" b="1" u="none" strike="noStrike" baseline="0" dirty="0">
                <a:solidFill>
                  <a:schemeClr val="tx1"/>
                </a:solidFill>
                <a:latin typeface="Girl Scout Text Book" panose="02020003000000000000" pitchFamily="18" charset="0"/>
              </a:rPr>
              <a:t>Troop Debt Form – Page </a:t>
            </a:r>
            <a:r>
              <a:rPr lang="en-US" sz="2200" b="1" dirty="0">
                <a:solidFill>
                  <a:schemeClr val="tx1"/>
                </a:solidFill>
                <a:latin typeface="Girl Scout Text Book" panose="02020003000000000000" pitchFamily="18" charset="0"/>
              </a:rPr>
              <a:t>30</a:t>
            </a:r>
            <a:r>
              <a:rPr lang="en-US" sz="2200" b="1" u="none" strike="noStrike" baseline="0" dirty="0">
                <a:solidFill>
                  <a:schemeClr val="tx1"/>
                </a:solidFill>
                <a:latin typeface="Girl Scout Text Book" panose="02020003000000000000" pitchFamily="18" charset="0"/>
              </a:rPr>
              <a:t> </a:t>
            </a:r>
            <a:r>
              <a:rPr lang="en-US" sz="2200" b="1" i="0" u="none" strike="noStrike" baseline="0" dirty="0">
                <a:solidFill>
                  <a:schemeClr val="tx1"/>
                </a:solidFill>
                <a:latin typeface="Girl Scout Text Book" panose="02020003000000000000" pitchFamily="18" charset="0"/>
              </a:rPr>
              <a:t>of the Troop Cookie Manager Manual </a:t>
            </a:r>
            <a:r>
              <a:rPr lang="en-US" sz="2200" b="0" i="0" u="none" strike="noStrike" baseline="0" dirty="0">
                <a:solidFill>
                  <a:schemeClr val="tx1"/>
                </a:solidFill>
                <a:latin typeface="Girl Scout Text Book" panose="02020003000000000000" pitchFamily="18" charset="0"/>
              </a:rPr>
              <a:t>Must be printed and signed by both the troop product manager and troop leader. Person(s) completing this form take sole accountability for any uncollected cookie debt. </a:t>
            </a:r>
            <a:r>
              <a:rPr lang="en-US" sz="2200" dirty="0">
                <a:solidFill>
                  <a:schemeClr val="tx1"/>
                </a:solidFill>
                <a:latin typeface="Girl Scout Text Book" panose="02020003000000000000" pitchFamily="18" charset="0"/>
              </a:rPr>
              <a:t>C</a:t>
            </a:r>
            <a:r>
              <a:rPr lang="en-US" sz="2200" b="0" i="0" u="none" strike="noStrike" baseline="0" dirty="0">
                <a:solidFill>
                  <a:schemeClr val="tx1"/>
                </a:solidFill>
                <a:latin typeface="Girl Scout Text Book" panose="02020003000000000000" pitchFamily="18" charset="0"/>
              </a:rPr>
              <a:t>omplete and submit th</a:t>
            </a:r>
            <a:r>
              <a:rPr lang="en-US" sz="2200" dirty="0">
                <a:solidFill>
                  <a:schemeClr val="tx1"/>
                </a:solidFill>
                <a:latin typeface="Girl Scout Text Book" panose="02020003000000000000" pitchFamily="18" charset="0"/>
              </a:rPr>
              <a:t>e Troop debt form</a:t>
            </a:r>
            <a:r>
              <a:rPr lang="en-US" sz="2200" b="0" i="0" u="none" strike="noStrike" baseline="0" dirty="0">
                <a:solidFill>
                  <a:schemeClr val="tx1"/>
                </a:solidFill>
                <a:latin typeface="Girl Scout Text Book" panose="02020003000000000000" pitchFamily="18" charset="0"/>
              </a:rPr>
              <a:t> to your Product Program Manager by January 20, 2024.</a:t>
            </a:r>
            <a:br>
              <a:rPr lang="en-US" sz="2200" b="0" i="0" u="none" strike="noStrike" baseline="0" dirty="0">
                <a:solidFill>
                  <a:schemeClr val="tx1"/>
                </a:solidFill>
                <a:latin typeface="Girl Scout Text Book" panose="02020003000000000000" pitchFamily="18" charset="0"/>
              </a:rPr>
            </a:br>
            <a:br>
              <a:rPr lang="en-US" sz="2200" b="1" i="0" u="none" strike="noStrike" baseline="0" dirty="0">
                <a:solidFill>
                  <a:schemeClr val="tx1"/>
                </a:solidFill>
                <a:latin typeface="Girl Scout Text Book" panose="02020003000000000000" pitchFamily="18" charset="0"/>
              </a:rPr>
            </a:br>
            <a:r>
              <a:rPr lang="en-US" sz="2200" b="1" i="0" u="none" strike="noStrike" baseline="0" dirty="0">
                <a:solidFill>
                  <a:schemeClr val="tx1"/>
                </a:solidFill>
                <a:latin typeface="Girl Scout Text Book" panose="02020003000000000000" pitchFamily="18" charset="0"/>
              </a:rPr>
              <a:t>Delinquent Form – Pages 27 – 28 of Troop Cookie Manager Manual</a:t>
            </a:r>
            <a:br>
              <a:rPr lang="en-US" sz="2200" b="1" dirty="0">
                <a:solidFill>
                  <a:schemeClr val="tx1"/>
                </a:solidFill>
                <a:latin typeface="Girl Scout Text Book" panose="02020003000000000000" pitchFamily="18" charset="0"/>
              </a:rPr>
            </a:br>
            <a:r>
              <a:rPr lang="en-US" sz="2200" b="0" i="0" u="none" strike="noStrike" baseline="0" dirty="0">
                <a:solidFill>
                  <a:schemeClr val="tx1"/>
                </a:solidFill>
                <a:latin typeface="Girl Scout Text Book" panose="02020003000000000000" pitchFamily="18" charset="0"/>
              </a:rPr>
              <a:t>A completed Delinquent Form is required by </a:t>
            </a:r>
            <a:r>
              <a:rPr lang="en-US" sz="2200" dirty="0">
                <a:solidFill>
                  <a:schemeClr val="tx1"/>
                </a:solidFill>
                <a:latin typeface="Girl Scout Text Book" panose="02020003000000000000" pitchFamily="18" charset="0"/>
              </a:rPr>
              <a:t>Feb 16</a:t>
            </a:r>
            <a:r>
              <a:rPr lang="en-US" sz="2200" b="0" i="0" u="none" strike="noStrike" baseline="0" dirty="0">
                <a:solidFill>
                  <a:schemeClr val="tx1"/>
                </a:solidFill>
                <a:latin typeface="Girl Scout Text Book" panose="02020003000000000000" pitchFamily="18" charset="0"/>
              </a:rPr>
              <a:t>, 2024, for 1</a:t>
            </a:r>
            <a:r>
              <a:rPr lang="en-US" sz="2200" b="0" i="0" u="none" strike="noStrike" baseline="30000" dirty="0">
                <a:solidFill>
                  <a:schemeClr val="tx1"/>
                </a:solidFill>
                <a:latin typeface="Girl Scout Text Book" panose="02020003000000000000" pitchFamily="18" charset="0"/>
              </a:rPr>
              <a:t>st</a:t>
            </a:r>
            <a:r>
              <a:rPr lang="en-US" sz="2200" b="0" i="0" u="none" strike="noStrike" baseline="0" dirty="0">
                <a:solidFill>
                  <a:schemeClr val="tx1"/>
                </a:solidFill>
                <a:latin typeface="Girl Scout Text Book" panose="02020003000000000000" pitchFamily="18" charset="0"/>
              </a:rPr>
              <a:t> ACH for each parent who does not submitted payment for cookies by the troop’s set deadline. Failure to complete delinquent forms will result in the Troop Product Manager maintaining sole responsible for Troop debt.</a:t>
            </a:r>
            <a:endParaRPr lang="en-US" sz="2200" dirty="0">
              <a:solidFill>
                <a:schemeClr val="tx1"/>
              </a:solidFill>
              <a:latin typeface="Girl Scout Text Book" panose="02020003000000000000" pitchFamily="18" charset="0"/>
            </a:endParaRPr>
          </a:p>
        </p:txBody>
      </p:sp>
      <p:pic>
        <p:nvPicPr>
          <p:cNvPr id="4" name="j4">
            <a:hlinkClick r:id="" action="ppaction://media"/>
            <a:extLst>
              <a:ext uri="{FF2B5EF4-FFF2-40B4-BE49-F238E27FC236}">
                <a16:creationId xmlns:a16="http://schemas.microsoft.com/office/drawing/2014/main" id="{CD1C798F-48C3-1331-8394-38B5CBEF77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2637" y="6370637"/>
            <a:ext cx="487363" cy="487363"/>
          </a:xfrm>
          <a:prstGeom prst="rect">
            <a:avLst/>
          </a:prstGeom>
        </p:spPr>
      </p:pic>
    </p:spTree>
    <p:extLst>
      <p:ext uri="{BB962C8B-B14F-4D97-AF65-F5344CB8AC3E}">
        <p14:creationId xmlns:p14="http://schemas.microsoft.com/office/powerpoint/2010/main" val="392267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34DF1-8945-EF82-EB66-2C55FD9C2836}"/>
              </a:ext>
            </a:extLst>
          </p:cNvPr>
          <p:cNvSpPr>
            <a:spLocks noGrp="1"/>
          </p:cNvSpPr>
          <p:nvPr>
            <p:ph type="title"/>
          </p:nvPr>
        </p:nvSpPr>
        <p:spPr/>
        <p:txBody>
          <a:bodyPr>
            <a:normAutofit fontScale="90000"/>
          </a:bodyPr>
          <a:lstStyle/>
          <a:p>
            <a:r>
              <a:rPr lang="en-US" dirty="0">
                <a:latin typeface="Girl Scout Text Book" panose="02020003000000000000" pitchFamily="18" charset="0"/>
              </a:rPr>
              <a:t>January Dates</a:t>
            </a:r>
          </a:p>
        </p:txBody>
      </p:sp>
      <p:sp>
        <p:nvSpPr>
          <p:cNvPr id="3" name="Text Placeholder 2">
            <a:extLst>
              <a:ext uri="{FF2B5EF4-FFF2-40B4-BE49-F238E27FC236}">
                <a16:creationId xmlns:a16="http://schemas.microsoft.com/office/drawing/2014/main" id="{3D349379-A5A3-CA50-EDCD-E97B8893BC1C}"/>
              </a:ext>
            </a:extLst>
          </p:cNvPr>
          <p:cNvSpPr>
            <a:spLocks noGrp="1"/>
          </p:cNvSpPr>
          <p:nvPr>
            <p:ph type="body" sz="quarter" idx="10"/>
          </p:nvPr>
        </p:nvSpPr>
        <p:spPr>
          <a:xfrm>
            <a:off x="198031" y="1581348"/>
            <a:ext cx="11812577" cy="4979599"/>
          </a:xfrm>
        </p:spPr>
        <p:txBody>
          <a:bodyPr>
            <a:normAutofit fontScale="92500" lnSpcReduction="10000"/>
          </a:bodyPr>
          <a:lstStyle/>
          <a:p>
            <a:pPr marL="554479" lvl="1" indent="-277246" algn="just">
              <a:lnSpc>
                <a:spcPct val="107000"/>
              </a:lnSpc>
              <a:spcAft>
                <a:spcPts val="485"/>
              </a:spcAft>
              <a:buFont typeface="Wingdings" panose="05000000000000000000" pitchFamily="2" charset="2"/>
              <a:buChar char="Ø"/>
            </a:pPr>
            <a:r>
              <a:rPr lang="en-US" kern="100" dirty="0">
                <a:solidFill>
                  <a:schemeClr val="tx1"/>
                </a:solidFill>
                <a:effectLst/>
                <a:latin typeface="Girl Scout Text Book" panose="02020003000000000000" pitchFamily="18" charset="0"/>
                <a:ea typeface="Calibri" panose="020F0502020204030204" pitchFamily="34" charset="0"/>
                <a:cs typeface="Times New Roman" panose="02020603050405020304" pitchFamily="18" charset="0"/>
              </a:rPr>
              <a:t>January 1</a:t>
            </a:r>
            <a:r>
              <a:rPr lang="en-US" kern="100" baseline="30000" dirty="0">
                <a:solidFill>
                  <a:schemeClr val="tx1"/>
                </a:solidFill>
                <a:effectLst/>
                <a:latin typeface="Girl Scout Text Book" panose="02020003000000000000" pitchFamily="18" charset="0"/>
                <a:ea typeface="Calibri" panose="020F0502020204030204" pitchFamily="34" charset="0"/>
                <a:cs typeface="Times New Roman" panose="02020603050405020304" pitchFamily="18" charset="0"/>
              </a:rPr>
              <a:t>st</a:t>
            </a:r>
            <a:r>
              <a:rPr lang="en-US" kern="100" dirty="0">
                <a:solidFill>
                  <a:schemeClr val="tx1"/>
                </a:solidFill>
                <a:effectLst/>
                <a:latin typeface="Girl Scout Text Book" panose="02020003000000000000" pitchFamily="18" charset="0"/>
                <a:ea typeface="Calibri" panose="020F0502020204030204" pitchFamily="34" charset="0"/>
                <a:cs typeface="Times New Roman" panose="02020603050405020304" pitchFamily="18" charset="0"/>
              </a:rPr>
              <a:t>  - Cookie Program starts, and your troop can begin selling!</a:t>
            </a:r>
          </a:p>
          <a:p>
            <a:pPr marL="831726" lvl="1" indent="-277246" algn="just">
              <a:lnSpc>
                <a:spcPct val="107000"/>
              </a:lnSpc>
              <a:spcAft>
                <a:spcPts val="485"/>
              </a:spcAft>
              <a:buFont typeface="Wingdings" panose="05000000000000000000" pitchFamily="2" charset="2"/>
              <a:buChar char="§"/>
            </a:pPr>
            <a:r>
              <a:rPr lang="en-US" u="sng" kern="100" dirty="0">
                <a:solidFill>
                  <a:schemeClr val="tx1"/>
                </a:solidFill>
                <a:effectLst/>
                <a:latin typeface="Girl Scout Text Book" panose="02020003000000000000" pitchFamily="18"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Digital Cookie: For Parents &amp; Caregivers – Approving Orders</a:t>
            </a:r>
            <a:endParaRPr lang="en-US" kern="100" dirty="0">
              <a:solidFill>
                <a:schemeClr val="tx1"/>
              </a:solidFill>
              <a:effectLst/>
              <a:latin typeface="Girl Scout Text Book" panose="02020003000000000000" pitchFamily="18" charset="0"/>
              <a:ea typeface="Calibri" panose="020F0502020204030204" pitchFamily="34" charset="0"/>
              <a:cs typeface="Times New Roman" panose="02020603050405020304" pitchFamily="18" charset="0"/>
            </a:endParaRPr>
          </a:p>
          <a:p>
            <a:pPr marL="831726" lvl="1" indent="-277246" algn="just">
              <a:lnSpc>
                <a:spcPct val="107000"/>
              </a:lnSpc>
              <a:spcAft>
                <a:spcPts val="485"/>
              </a:spcAft>
              <a:buFont typeface="Wingdings" panose="05000000000000000000" pitchFamily="2" charset="2"/>
              <a:buChar char="§"/>
            </a:pPr>
            <a:r>
              <a:rPr lang="en-US" u="sng" kern="100" dirty="0">
                <a:solidFill>
                  <a:schemeClr val="tx1"/>
                </a:solidFill>
                <a:effectLst/>
                <a:latin typeface="Girl Scout Text Book" panose="02020003000000000000" pitchFamily="18"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Digital Cookie: For Parents &amp; Caregivers – Initial Login</a:t>
            </a:r>
            <a:endParaRPr lang="en-US" u="sng" kern="100" dirty="0">
              <a:solidFill>
                <a:schemeClr val="tx1"/>
              </a:solidFill>
              <a:latin typeface="Girl Scout Text Book" panose="02020003000000000000" pitchFamily="18" charset="0"/>
              <a:ea typeface="Calibri" panose="020F0502020204030204" pitchFamily="34" charset="0"/>
              <a:cs typeface="Times New Roman" panose="02020603050405020304" pitchFamily="18" charset="0"/>
            </a:endParaRPr>
          </a:p>
          <a:p>
            <a:pPr marL="831726" lvl="1" indent="-277246" algn="just">
              <a:lnSpc>
                <a:spcPct val="107000"/>
              </a:lnSpc>
              <a:spcAft>
                <a:spcPts val="485"/>
              </a:spcAft>
              <a:buFont typeface="Wingdings" panose="05000000000000000000" pitchFamily="2" charset="2"/>
              <a:buChar char="Ø"/>
            </a:pPr>
            <a:endParaRPr lang="en-US" u="sng" kern="100" dirty="0">
              <a:solidFill>
                <a:schemeClr val="tx1"/>
              </a:solidFill>
              <a:latin typeface="Girl Scout Text Book" panose="02020003000000000000" pitchFamily="18" charset="0"/>
              <a:ea typeface="Calibri" panose="020F0502020204030204" pitchFamily="34" charset="0"/>
              <a:cs typeface="Times New Roman" panose="02020603050405020304" pitchFamily="18" charset="0"/>
            </a:endParaRPr>
          </a:p>
          <a:p>
            <a:pPr marL="554492" indent="-277246" algn="just">
              <a:lnSpc>
                <a:spcPct val="107000"/>
              </a:lnSpc>
              <a:spcBef>
                <a:spcPts val="0"/>
              </a:spcBef>
              <a:spcAft>
                <a:spcPts val="485"/>
              </a:spcAft>
              <a:buFont typeface="Wingdings" panose="05000000000000000000" pitchFamily="2" charset="2"/>
              <a:buChar char="Ø"/>
            </a:pPr>
            <a:r>
              <a:rPr lang="en-US" sz="1698" b="0" kern="100" dirty="0">
                <a:solidFill>
                  <a:schemeClr val="tx1"/>
                </a:solidFill>
                <a:latin typeface="Girl Scout Text Book" panose="02020003000000000000" pitchFamily="18" charset="0"/>
                <a:ea typeface="Calibri" panose="020F0502020204030204" pitchFamily="34" charset="0"/>
                <a:cs typeface="Times New Roman" panose="02020603050405020304" pitchFamily="18" charset="0"/>
              </a:rPr>
              <a:t>January 1</a:t>
            </a:r>
            <a:r>
              <a:rPr lang="en-US" sz="1698" b="0" kern="100" baseline="30000" dirty="0">
                <a:solidFill>
                  <a:schemeClr val="tx1"/>
                </a:solidFill>
                <a:latin typeface="Girl Scout Text Book" panose="02020003000000000000" pitchFamily="18" charset="0"/>
                <a:ea typeface="Calibri" panose="020F0502020204030204" pitchFamily="34" charset="0"/>
                <a:cs typeface="Times New Roman" panose="02020603050405020304" pitchFamily="18" charset="0"/>
              </a:rPr>
              <a:t>st</a:t>
            </a:r>
            <a:r>
              <a:rPr lang="en-US" sz="1698" b="0" kern="100" dirty="0">
                <a:solidFill>
                  <a:schemeClr val="tx1"/>
                </a:solidFill>
                <a:latin typeface="Girl Scout Text Book" panose="02020003000000000000" pitchFamily="18" charset="0"/>
                <a:ea typeface="Calibri" panose="020F0502020204030204" pitchFamily="34" charset="0"/>
                <a:cs typeface="Times New Roman" panose="02020603050405020304" pitchFamily="18" charset="0"/>
              </a:rPr>
              <a:t> – January 11</a:t>
            </a:r>
            <a:r>
              <a:rPr lang="en-US" sz="1698" b="0" kern="100" baseline="30000" dirty="0">
                <a:solidFill>
                  <a:schemeClr val="tx1"/>
                </a:solidFill>
                <a:latin typeface="Girl Scout Text Book" panose="02020003000000000000" pitchFamily="18" charset="0"/>
                <a:ea typeface="Calibri" panose="020F0502020204030204" pitchFamily="34" charset="0"/>
                <a:cs typeface="Times New Roman" panose="02020603050405020304" pitchFamily="18" charset="0"/>
              </a:rPr>
              <a:t>th</a:t>
            </a:r>
            <a:r>
              <a:rPr lang="en-US" sz="1698" b="0" kern="100" dirty="0">
                <a:solidFill>
                  <a:schemeClr val="tx1"/>
                </a:solidFill>
                <a:latin typeface="Girl Scout Text Book" panose="02020003000000000000" pitchFamily="18" charset="0"/>
                <a:ea typeface="Calibri" panose="020F0502020204030204" pitchFamily="34" charset="0"/>
                <a:cs typeface="Times New Roman" panose="02020603050405020304" pitchFamily="18" charset="0"/>
              </a:rPr>
              <a:t> - the Initial Order taking period of the cookie program. After January 11</a:t>
            </a:r>
            <a:r>
              <a:rPr lang="en-US" sz="1698" b="0" kern="100" baseline="30000" dirty="0">
                <a:solidFill>
                  <a:schemeClr val="tx1"/>
                </a:solidFill>
                <a:latin typeface="Girl Scout Text Book" panose="02020003000000000000" pitchFamily="18" charset="0"/>
                <a:ea typeface="Calibri" panose="020F0502020204030204" pitchFamily="34" charset="0"/>
                <a:cs typeface="Times New Roman" panose="02020603050405020304" pitchFamily="18" charset="0"/>
              </a:rPr>
              <a:t>th</a:t>
            </a:r>
            <a:r>
              <a:rPr lang="en-US" sz="1698" b="0" kern="100" dirty="0">
                <a:solidFill>
                  <a:schemeClr val="tx1"/>
                </a:solidFill>
                <a:latin typeface="Girl Scout Text Book" panose="02020003000000000000" pitchFamily="18" charset="0"/>
                <a:ea typeface="Calibri" panose="020F0502020204030204" pitchFamily="34" charset="0"/>
                <a:cs typeface="Times New Roman" panose="02020603050405020304" pitchFamily="18" charset="0"/>
              </a:rPr>
              <a:t>, all orders will count towards final rewards.</a:t>
            </a:r>
          </a:p>
          <a:p>
            <a:pPr marL="554492" indent="-277246" algn="just">
              <a:lnSpc>
                <a:spcPct val="107000"/>
              </a:lnSpc>
              <a:spcBef>
                <a:spcPts val="0"/>
              </a:spcBef>
              <a:spcAft>
                <a:spcPts val="485"/>
              </a:spcAft>
              <a:buFont typeface="Wingdings" panose="05000000000000000000" pitchFamily="2" charset="2"/>
              <a:buChar char="Ø"/>
            </a:pPr>
            <a:endParaRPr lang="en-US" sz="1698" kern="100" dirty="0">
              <a:solidFill>
                <a:schemeClr val="tx1"/>
              </a:solidFill>
              <a:latin typeface="Girl Scout Text Book" panose="02020003000000000000" pitchFamily="18" charset="0"/>
              <a:ea typeface="Calibri" panose="020F0502020204030204" pitchFamily="34" charset="0"/>
              <a:cs typeface="Times New Roman" panose="02020603050405020304" pitchFamily="18" charset="0"/>
            </a:endParaRPr>
          </a:p>
          <a:p>
            <a:pPr marL="554479" lvl="1" indent="-277246" algn="just">
              <a:lnSpc>
                <a:spcPct val="107000"/>
              </a:lnSpc>
              <a:spcAft>
                <a:spcPts val="485"/>
              </a:spcAft>
              <a:buFont typeface="Wingdings" panose="05000000000000000000" pitchFamily="2" charset="2"/>
              <a:buChar char="Ø"/>
            </a:pPr>
            <a:r>
              <a:rPr lang="en-US" kern="100" dirty="0">
                <a:solidFill>
                  <a:schemeClr val="tx1"/>
                </a:solidFill>
                <a:effectLst/>
                <a:latin typeface="Girl Scout Text Book" panose="02020003000000000000" pitchFamily="18" charset="0"/>
                <a:ea typeface="Calibri" panose="020F0502020204030204" pitchFamily="34" charset="0"/>
                <a:cs typeface="Times New Roman" panose="02020603050405020304" pitchFamily="18" charset="0"/>
              </a:rPr>
              <a:t>January 12</a:t>
            </a:r>
            <a:r>
              <a:rPr lang="en-US" kern="100" baseline="30000" dirty="0">
                <a:solidFill>
                  <a:schemeClr val="tx1"/>
                </a:solidFill>
                <a:effectLst/>
                <a:latin typeface="Girl Scout Text Book" panose="02020003000000000000" pitchFamily="18" charset="0"/>
                <a:ea typeface="Calibri" panose="020F0502020204030204" pitchFamily="34" charset="0"/>
                <a:cs typeface="Times New Roman" panose="02020603050405020304" pitchFamily="18" charset="0"/>
              </a:rPr>
              <a:t>th</a:t>
            </a:r>
            <a:r>
              <a:rPr lang="en-US" kern="100" dirty="0">
                <a:solidFill>
                  <a:schemeClr val="tx1"/>
                </a:solidFill>
                <a:effectLst/>
                <a:latin typeface="Girl Scout Text Book" panose="02020003000000000000" pitchFamily="18" charset="0"/>
                <a:ea typeface="Calibri" panose="020F0502020204030204" pitchFamily="34" charset="0"/>
                <a:cs typeface="Times New Roman" panose="02020603050405020304" pitchFamily="18" charset="0"/>
              </a:rPr>
              <a:t> –Regiona</a:t>
            </a:r>
            <a:r>
              <a:rPr lang="en-US" kern="100" dirty="0">
                <a:solidFill>
                  <a:schemeClr val="tx1"/>
                </a:solidFill>
                <a:latin typeface="Girl Scout Text Book" panose="02020003000000000000" pitchFamily="18" charset="0"/>
                <a:ea typeface="Calibri" panose="020F0502020204030204" pitchFamily="34" charset="0"/>
                <a:cs typeface="Times New Roman" panose="02020603050405020304" pitchFamily="18" charset="0"/>
              </a:rPr>
              <a:t>l Product Program Manager </a:t>
            </a:r>
            <a:r>
              <a:rPr lang="en-US" kern="100" dirty="0">
                <a:solidFill>
                  <a:schemeClr val="tx1"/>
                </a:solidFill>
                <a:effectLst/>
                <a:latin typeface="Girl Scout Text Book" panose="02020003000000000000" pitchFamily="18" charset="0"/>
                <a:ea typeface="Calibri" panose="020F0502020204030204" pitchFamily="34" charset="0"/>
                <a:cs typeface="Times New Roman" panose="02020603050405020304" pitchFamily="18" charset="0"/>
              </a:rPr>
              <a:t>submits the Initial Order and Initial Rewards via eBudde. This cookie order includes all of the orders collected during the Initial Order period, your first week of Booth Sales and any extras you would like to order between now and when the cupboard opens. </a:t>
            </a:r>
          </a:p>
          <a:p>
            <a:pPr marL="831726" lvl="1" indent="-277246" algn="just">
              <a:lnSpc>
                <a:spcPct val="107000"/>
              </a:lnSpc>
              <a:spcAft>
                <a:spcPts val="485"/>
              </a:spcAft>
              <a:buFont typeface="Wingdings" panose="05000000000000000000" pitchFamily="2" charset="2"/>
              <a:buChar char="§"/>
            </a:pPr>
            <a:r>
              <a:rPr lang="en-US" u="sng" kern="100" dirty="0">
                <a:solidFill>
                  <a:schemeClr val="tx1"/>
                </a:solidFill>
                <a:effectLst/>
                <a:latin typeface="Girl Scout Text Book" panose="02020003000000000000" pitchFamily="18"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Digital Cookie: For Parents &amp; Caregivers – My Cookies-Initial Order</a:t>
            </a:r>
            <a:endParaRPr lang="en-US" u="sng" kern="100" dirty="0">
              <a:solidFill>
                <a:schemeClr val="tx1"/>
              </a:solidFill>
              <a:latin typeface="Girl Scout Text Book" panose="02020003000000000000" pitchFamily="18" charset="0"/>
              <a:ea typeface="Calibri" panose="020F0502020204030204" pitchFamily="34" charset="0"/>
              <a:cs typeface="Times New Roman" panose="02020603050405020304" pitchFamily="18" charset="0"/>
            </a:endParaRPr>
          </a:p>
          <a:p>
            <a:pPr marL="277246">
              <a:lnSpc>
                <a:spcPct val="107000"/>
              </a:lnSpc>
              <a:spcAft>
                <a:spcPts val="485"/>
              </a:spcAft>
            </a:pPr>
            <a:endParaRPr lang="en-US" sz="1698" b="0" u="sng" kern="100" dirty="0">
              <a:solidFill>
                <a:schemeClr val="tx1"/>
              </a:solidFill>
              <a:latin typeface="Girl Scout Text Book" panose="02020003000000000000" pitchFamily="18" charset="0"/>
              <a:ea typeface="Calibri" panose="020F0502020204030204" pitchFamily="34" charset="0"/>
              <a:cs typeface="Times New Roman" panose="02020603050405020304" pitchFamily="18" charset="0"/>
            </a:endParaRPr>
          </a:p>
          <a:p>
            <a:pPr marL="554492" indent="-277246">
              <a:lnSpc>
                <a:spcPct val="107000"/>
              </a:lnSpc>
              <a:spcAft>
                <a:spcPts val="485"/>
              </a:spcAft>
              <a:buFont typeface="Wingdings" panose="05000000000000000000" pitchFamily="2" charset="2"/>
              <a:buChar char="Ø"/>
            </a:pPr>
            <a:r>
              <a:rPr lang="en-US" sz="1698" b="0" kern="100" dirty="0">
                <a:solidFill>
                  <a:schemeClr val="tx1"/>
                </a:solidFill>
                <a:latin typeface="Girl Scout Text Book" panose="02020003000000000000" pitchFamily="18" charset="0"/>
                <a:ea typeface="Calibri" panose="020F0502020204030204" pitchFamily="34" charset="0"/>
                <a:cs typeface="Times New Roman" panose="02020603050405020304" pitchFamily="18" charset="0"/>
              </a:rPr>
              <a:t>January 20</a:t>
            </a:r>
            <a:r>
              <a:rPr lang="en-US" sz="1698" b="0" kern="100" baseline="30000" dirty="0">
                <a:solidFill>
                  <a:schemeClr val="tx1"/>
                </a:solidFill>
                <a:latin typeface="Girl Scout Text Book" panose="02020003000000000000" pitchFamily="18" charset="0"/>
                <a:ea typeface="Calibri" panose="020F0502020204030204" pitchFamily="34" charset="0"/>
                <a:cs typeface="Times New Roman" panose="02020603050405020304" pitchFamily="18" charset="0"/>
              </a:rPr>
              <a:t>th</a:t>
            </a:r>
            <a:r>
              <a:rPr lang="en-US" sz="1698" b="0" kern="100" dirty="0">
                <a:solidFill>
                  <a:schemeClr val="tx1"/>
                </a:solidFill>
                <a:latin typeface="Girl Scout Text Book" panose="02020003000000000000" pitchFamily="18" charset="0"/>
                <a:ea typeface="Calibri" panose="020F0502020204030204" pitchFamily="34" charset="0"/>
                <a:cs typeface="Times New Roman" panose="02020603050405020304" pitchFamily="18" charset="0"/>
              </a:rPr>
              <a:t> – Please have all booth request forms submitted to your Product Program Manager.  </a:t>
            </a:r>
          </a:p>
          <a:p>
            <a:pPr marL="277246" algn="just">
              <a:lnSpc>
                <a:spcPct val="107000"/>
              </a:lnSpc>
              <a:spcBef>
                <a:spcPts val="0"/>
              </a:spcBef>
              <a:spcAft>
                <a:spcPts val="485"/>
              </a:spcAft>
            </a:pPr>
            <a:br>
              <a:rPr lang="en-US" sz="1455" b="0" dirty="0">
                <a:latin typeface="Girl Scout Text Book" panose="02020003000000000000" pitchFamily="18" charset="0"/>
                <a:ea typeface="Calibri" panose="020F0502020204030204" pitchFamily="34" charset="0"/>
                <a:cs typeface="Times New Roman" panose="02020603050405020304" pitchFamily="18" charset="0"/>
              </a:rPr>
            </a:br>
            <a:br>
              <a:rPr lang="en-US" sz="1092" dirty="0">
                <a:latin typeface="Girl Scout Text Medium" panose="02020003000000000000" pitchFamily="18" charset="0"/>
                <a:ea typeface="Calibri" panose="020F0502020204030204" pitchFamily="34" charset="0"/>
                <a:cs typeface="Times New Roman" panose="02020603050405020304" pitchFamily="18" charset="0"/>
              </a:rPr>
            </a:br>
            <a:endParaRPr lang="en-US" dirty="0"/>
          </a:p>
        </p:txBody>
      </p:sp>
      <p:pic>
        <p:nvPicPr>
          <p:cNvPr id="6" name="j55">
            <a:hlinkClick r:id="" action="ppaction://media"/>
            <a:extLst>
              <a:ext uri="{FF2B5EF4-FFF2-40B4-BE49-F238E27FC236}">
                <a16:creationId xmlns:a16="http://schemas.microsoft.com/office/drawing/2014/main" id="{57955DEE-D493-43A3-BE85-1DED4E45CC6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60637" y="6073584"/>
            <a:ext cx="487363" cy="487363"/>
          </a:xfrm>
          <a:prstGeom prst="rect">
            <a:avLst/>
          </a:prstGeom>
        </p:spPr>
      </p:pic>
    </p:spTree>
    <p:extLst>
      <p:ext uri="{BB962C8B-B14F-4D97-AF65-F5344CB8AC3E}">
        <p14:creationId xmlns:p14="http://schemas.microsoft.com/office/powerpoint/2010/main" val="234589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508296-9C69-78C9-AB0B-2264036C81E2}"/>
              </a:ext>
            </a:extLst>
          </p:cNvPr>
          <p:cNvSpPr>
            <a:spLocks noGrp="1"/>
          </p:cNvSpPr>
          <p:nvPr>
            <p:ph type="body" sz="quarter" idx="10"/>
          </p:nvPr>
        </p:nvSpPr>
        <p:spPr/>
        <p:txBody>
          <a:bodyPr/>
          <a:lstStyle/>
          <a:p>
            <a:r>
              <a:rPr lang="en-US" sz="2800" kern="100" dirty="0">
                <a:solidFill>
                  <a:schemeClr val="tx1"/>
                </a:solidFill>
                <a:effectLst/>
                <a:latin typeface="GirlScout-TextBook" panose="02020003000000000000" pitchFamily="18" charset="0"/>
                <a:ea typeface="Calibri" panose="020F0502020204030204" pitchFamily="34" charset="0"/>
                <a:cs typeface="Times New Roman" panose="02020603050405020304" pitchFamily="18" charset="0"/>
              </a:rPr>
              <a:t>January 1</a:t>
            </a:r>
            <a:r>
              <a:rPr lang="en-US" sz="2800" kern="100" baseline="30000" dirty="0">
                <a:solidFill>
                  <a:schemeClr val="tx1"/>
                </a:solidFill>
                <a:effectLst/>
                <a:latin typeface="GirlScout-TextBook" panose="02020003000000000000" pitchFamily="18" charset="0"/>
                <a:ea typeface="Calibri" panose="020F0502020204030204" pitchFamily="34" charset="0"/>
                <a:cs typeface="Times New Roman" panose="02020603050405020304" pitchFamily="18" charset="0"/>
              </a:rPr>
              <a:t>st</a:t>
            </a:r>
            <a:r>
              <a:rPr lang="en-US" sz="2800" kern="100" dirty="0">
                <a:solidFill>
                  <a:schemeClr val="tx1"/>
                </a:solidFill>
                <a:effectLst/>
                <a:latin typeface="GirlScout-TextBook" panose="02020003000000000000" pitchFamily="18" charset="0"/>
                <a:ea typeface="Calibri" panose="020F0502020204030204" pitchFamily="34" charset="0"/>
                <a:cs typeface="Times New Roman" panose="02020603050405020304" pitchFamily="18" charset="0"/>
              </a:rPr>
              <a:t> Cookie Program starts!</a:t>
            </a:r>
          </a:p>
          <a:p>
            <a:endParaRPr lang="en-US" dirty="0"/>
          </a:p>
        </p:txBody>
      </p:sp>
      <p:sp>
        <p:nvSpPr>
          <p:cNvPr id="3" name="Text Placeholder 2">
            <a:extLst>
              <a:ext uri="{FF2B5EF4-FFF2-40B4-BE49-F238E27FC236}">
                <a16:creationId xmlns:a16="http://schemas.microsoft.com/office/drawing/2014/main" id="{967EDA94-9397-88C0-B1F7-860EC81132C5}"/>
              </a:ext>
            </a:extLst>
          </p:cNvPr>
          <p:cNvSpPr>
            <a:spLocks noGrp="1"/>
          </p:cNvSpPr>
          <p:nvPr>
            <p:ph type="body" sz="quarter" idx="11"/>
          </p:nvPr>
        </p:nvSpPr>
        <p:spPr>
          <a:xfrm>
            <a:off x="771627" y="1588168"/>
            <a:ext cx="10648745" cy="4203031"/>
          </a:xfrm>
        </p:spPr>
        <p:txBody>
          <a:bodyPr>
            <a:noAutofit/>
          </a:bodyPr>
          <a:lstStyle/>
          <a:p>
            <a:pPr>
              <a:lnSpc>
                <a:spcPct val="107000"/>
              </a:lnSpc>
              <a:spcBef>
                <a:spcPts val="0"/>
              </a:spcBef>
              <a:spcAft>
                <a:spcPts val="800"/>
              </a:spcAft>
            </a:pPr>
            <a:r>
              <a:rPr lang="en-US" sz="2400" b="0" u="sng" kern="100" dirty="0">
                <a:effectLst/>
                <a:latin typeface="GirlScout-TextBook" panose="02020003000000000000" pitchFamily="18"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Digital Cookie: For Parents &amp; Caregivers – Approving Orders</a:t>
            </a:r>
            <a:endParaRPr lang="en-US" sz="2400" b="0" kern="100" dirty="0">
              <a:latin typeface="GirlScout-TextBook" panose="02020003000000000000" pitchFamily="18"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400" b="0" u="sng" kern="100" dirty="0">
                <a:effectLst/>
                <a:latin typeface="GirlScout-TextBook" panose="02020003000000000000" pitchFamily="18"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Digital Cookie: For Parents &amp; Caregivers – Initial Login</a:t>
            </a:r>
            <a:endParaRPr lang="en-US" sz="2400" b="0" kern="100" dirty="0">
              <a:latin typeface="GirlScout-TextBook" panose="02020003000000000000" pitchFamily="18" charset="0"/>
              <a:ea typeface="Calibri" panose="020F0502020204030204" pitchFamily="34" charset="0"/>
              <a:cs typeface="Times New Roman" panose="02020603050405020304" pitchFamily="18" charset="0"/>
            </a:endParaRPr>
          </a:p>
          <a:p>
            <a:pPr>
              <a:lnSpc>
                <a:spcPct val="107000"/>
              </a:lnSpc>
              <a:spcBef>
                <a:spcPts val="0"/>
              </a:spcBef>
              <a:spcAft>
                <a:spcPts val="800"/>
              </a:spcAft>
            </a:pPr>
            <a:endParaRPr lang="en-US" sz="2400" b="0" u="sng" kern="100" dirty="0">
              <a:solidFill>
                <a:srgbClr val="0563C1"/>
              </a:solidFill>
              <a:effectLst/>
              <a:latin typeface="GirlScout-TextBook" panose="02020003000000000000" pitchFamily="18"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endParaRPr>
          </a:p>
          <a:p>
            <a:pPr>
              <a:lnSpc>
                <a:spcPct val="107000"/>
              </a:lnSpc>
              <a:spcBef>
                <a:spcPts val="0"/>
              </a:spcBef>
              <a:spcAft>
                <a:spcPts val="800"/>
              </a:spcAft>
            </a:pPr>
            <a:r>
              <a:rPr lang="en-US" sz="2400" b="0" u="sng" kern="100" dirty="0">
                <a:effectLst/>
                <a:latin typeface="GirlScout-TextBook" panose="02020003000000000000" pitchFamily="18"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eBudde Overview</a:t>
            </a:r>
            <a:endParaRPr lang="en-US" sz="2400" b="0" kern="100" dirty="0">
              <a:latin typeface="GirlScout-TextBook" panose="02020003000000000000" pitchFamily="18"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400" b="0" u="sng" kern="100" dirty="0">
                <a:effectLst/>
                <a:latin typeface="GirlScout-TextBook" panose="02020003000000000000" pitchFamily="18"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eBudde: Cookie Tech Portal</a:t>
            </a:r>
            <a:endParaRPr lang="en-US" sz="2400" b="0" u="sng" kern="100" dirty="0">
              <a:effectLst/>
              <a:latin typeface="GirlScout-TextBook" panose="02020003000000000000" pitchFamily="18"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400" b="0" u="sng" dirty="0">
                <a:effectLst/>
                <a:latin typeface="GirlScout-TextBook" panose="02020003000000000000" pitchFamily="18" charset="0"/>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eBudde Volunteer Training: App Dashboard</a:t>
            </a:r>
            <a:endParaRPr lang="en-US" sz="2400" b="0" kern="100" dirty="0">
              <a:latin typeface="GirlScout-TextBook" panose="02020003000000000000" pitchFamily="18" charset="0"/>
              <a:ea typeface="Calibri" panose="020F0502020204030204" pitchFamily="34" charset="0"/>
              <a:cs typeface="Times New Roman" panose="02020603050405020304" pitchFamily="18" charset="0"/>
            </a:endParaRPr>
          </a:p>
          <a:p>
            <a:pPr>
              <a:lnSpc>
                <a:spcPct val="107000"/>
              </a:lnSpc>
              <a:spcBef>
                <a:spcPts val="0"/>
              </a:spcBef>
              <a:spcAft>
                <a:spcPts val="800"/>
              </a:spcAft>
            </a:pPr>
            <a:endParaRPr lang="en-US" sz="2400" b="0" u="sng" kern="100" dirty="0">
              <a:solidFill>
                <a:srgbClr val="0563C1"/>
              </a:solidFill>
              <a:effectLst/>
              <a:latin typeface="GirlScout-TextBook" panose="02020003000000000000" pitchFamily="18" charset="0"/>
              <a:ea typeface="Calibri" panose="020F050202020403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endParaRPr>
          </a:p>
          <a:p>
            <a:pPr>
              <a:lnSpc>
                <a:spcPct val="107000"/>
              </a:lnSpc>
              <a:spcBef>
                <a:spcPts val="0"/>
              </a:spcBef>
              <a:spcAft>
                <a:spcPts val="800"/>
              </a:spcAft>
            </a:pPr>
            <a:r>
              <a:rPr lang="en-US" sz="2400" b="0" u="sng" kern="100" dirty="0">
                <a:effectLst/>
                <a:latin typeface="GirlScout-TextBook" panose="02020003000000000000" pitchFamily="18" charset="0"/>
                <a:ea typeface="Calibri" panose="020F050202020403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Digital Cookie: For Volunteers – Troop Dashboard</a:t>
            </a:r>
            <a:endParaRPr lang="en-US" sz="2400" b="0" kern="100" dirty="0">
              <a:effectLst/>
              <a:latin typeface="GirlScout-TextBook" panose="02020003000000000000" pitchFamily="18" charset="0"/>
              <a:ea typeface="Calibri" panose="020F0502020204030204" pitchFamily="34" charset="0"/>
              <a:cs typeface="Times New Roman" panose="02020603050405020304" pitchFamily="18" charset="0"/>
            </a:endParaRPr>
          </a:p>
          <a:p>
            <a:pPr marL="0" indent="0">
              <a:buNone/>
            </a:pPr>
            <a:endParaRPr lang="en-US" sz="2400" b="0" dirty="0">
              <a:latin typeface="GirlScout-TextBook" panose="02020003000000000000" pitchFamily="18" charset="0"/>
            </a:endParaRPr>
          </a:p>
        </p:txBody>
      </p:sp>
      <p:pic>
        <p:nvPicPr>
          <p:cNvPr id="4" name="j6">
            <a:hlinkClick r:id="" action="ppaction://media"/>
            <a:extLst>
              <a:ext uri="{FF2B5EF4-FFF2-40B4-BE49-F238E27FC236}">
                <a16:creationId xmlns:a16="http://schemas.microsoft.com/office/drawing/2014/main" id="{884D51C5-83C5-4686-99F6-C5445D4D0B7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901266" y="6090222"/>
            <a:ext cx="487363" cy="487363"/>
          </a:xfrm>
          <a:prstGeom prst="rect">
            <a:avLst/>
          </a:prstGeom>
        </p:spPr>
      </p:pic>
    </p:spTree>
    <p:extLst>
      <p:ext uri="{BB962C8B-B14F-4D97-AF65-F5344CB8AC3E}">
        <p14:creationId xmlns:p14="http://schemas.microsoft.com/office/powerpoint/2010/main" val="38404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6A4ADB-A87B-1844-2E4B-277C57BEF3F3}"/>
              </a:ext>
            </a:extLst>
          </p:cNvPr>
          <p:cNvSpPr>
            <a:spLocks noGrp="1"/>
          </p:cNvSpPr>
          <p:nvPr>
            <p:ph type="body" sz="quarter" idx="10"/>
          </p:nvPr>
        </p:nvSpPr>
        <p:spPr/>
        <p:txBody>
          <a:bodyPr/>
          <a:lstStyle/>
          <a:p>
            <a:pPr marL="0" indent="0" algn="ctr">
              <a:buNone/>
            </a:pPr>
            <a:r>
              <a:rPr lang="en-US" sz="2800" b="0" kern="100" dirty="0">
                <a:solidFill>
                  <a:schemeClr val="tx1"/>
                </a:solidFill>
                <a:effectLst/>
                <a:latin typeface="Girl Scout Text Book" panose="02020003000000000000" pitchFamily="18" charset="0"/>
                <a:ea typeface="Calibri" panose="020F0502020204030204" pitchFamily="34" charset="0"/>
                <a:cs typeface="Times New Roman" panose="02020603050405020304" pitchFamily="18" charset="0"/>
              </a:rPr>
              <a:t>January 12</a:t>
            </a:r>
            <a:r>
              <a:rPr lang="en-US" sz="2800" b="0" kern="100" baseline="30000" dirty="0">
                <a:solidFill>
                  <a:schemeClr val="tx1"/>
                </a:solidFill>
                <a:effectLst/>
                <a:latin typeface="Girl Scout Text Book" panose="02020003000000000000" pitchFamily="18" charset="0"/>
                <a:ea typeface="Calibri" panose="020F0502020204030204" pitchFamily="34" charset="0"/>
                <a:cs typeface="Times New Roman" panose="02020603050405020304" pitchFamily="18" charset="0"/>
              </a:rPr>
              <a:t>th </a:t>
            </a:r>
            <a:r>
              <a:rPr lang="en-US" sz="2800" b="0" kern="100" dirty="0">
                <a:solidFill>
                  <a:schemeClr val="tx1"/>
                </a:solidFill>
                <a:effectLst/>
                <a:latin typeface="Girl Scout Text Book" panose="02020003000000000000" pitchFamily="18" charset="0"/>
                <a:ea typeface="Calibri" panose="020F0502020204030204" pitchFamily="34" charset="0"/>
                <a:cs typeface="Times New Roman" panose="02020603050405020304" pitchFamily="18" charset="0"/>
              </a:rPr>
              <a:t>-  Initial Order and Initial Rewards Submission</a:t>
            </a:r>
            <a:endParaRPr lang="en-US" dirty="0">
              <a:solidFill>
                <a:schemeClr val="tx1"/>
              </a:solidFill>
            </a:endParaRPr>
          </a:p>
        </p:txBody>
      </p:sp>
      <p:sp>
        <p:nvSpPr>
          <p:cNvPr id="3" name="Text Placeholder 2">
            <a:extLst>
              <a:ext uri="{FF2B5EF4-FFF2-40B4-BE49-F238E27FC236}">
                <a16:creationId xmlns:a16="http://schemas.microsoft.com/office/drawing/2014/main" id="{4C1E22BB-1563-800F-44B6-20FB8CAB7F53}"/>
              </a:ext>
            </a:extLst>
          </p:cNvPr>
          <p:cNvSpPr>
            <a:spLocks noGrp="1"/>
          </p:cNvSpPr>
          <p:nvPr>
            <p:ph type="body" sz="quarter" idx="11"/>
          </p:nvPr>
        </p:nvSpPr>
        <p:spPr>
          <a:xfrm>
            <a:off x="0" y="1508166"/>
            <a:ext cx="8744101" cy="4417621"/>
          </a:xfrm>
        </p:spPr>
        <p:txBody>
          <a:bodyPr>
            <a:normAutofit fontScale="70000" lnSpcReduction="20000"/>
          </a:bodyPr>
          <a:lstStyle/>
          <a:p>
            <a:pPr marL="0" marR="0" indent="0">
              <a:lnSpc>
                <a:spcPct val="107000"/>
              </a:lnSpc>
              <a:spcBef>
                <a:spcPts val="0"/>
              </a:spcBef>
              <a:spcAft>
                <a:spcPts val="800"/>
              </a:spcAft>
              <a:buNone/>
            </a:pPr>
            <a:r>
              <a:rPr lang="en-US" sz="3800" b="0" kern="100" dirty="0">
                <a:effectLst/>
                <a:latin typeface="Girl Scout Text Book" panose="02020003000000000000" pitchFamily="18" charset="0"/>
                <a:ea typeface="Calibri" panose="020F0502020204030204" pitchFamily="34" charset="0"/>
                <a:cs typeface="Times New Roman" panose="02020603050405020304" pitchFamily="18" charset="0"/>
              </a:rPr>
              <a:t>Troop submits the Initial Order and Initial Rewards via eBudde. This cookie order includes all orders collected during the Initial Order period, your first week of Booth Sales and any extras you’d like to order between now and when the cupboard opens. </a:t>
            </a:r>
          </a:p>
          <a:p>
            <a:pPr marL="0" marR="0" indent="0">
              <a:lnSpc>
                <a:spcPct val="107000"/>
              </a:lnSpc>
              <a:spcBef>
                <a:spcPts val="0"/>
              </a:spcBef>
              <a:spcAft>
                <a:spcPts val="800"/>
              </a:spcAft>
              <a:buNone/>
            </a:pPr>
            <a:endParaRPr lang="en-US" sz="3800" kern="100" dirty="0">
              <a:effectLst/>
              <a:latin typeface="Girl Scout Text Book" panose="02020003000000000000" pitchFamily="18"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3800" b="0" u="sng" kern="100" dirty="0">
                <a:effectLst/>
                <a:latin typeface="Girl Scout Text Book" panose="02020003000000000000" pitchFamily="18"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eBudde Volunteer Training: Initial Order</a:t>
            </a:r>
            <a:endParaRPr lang="en-US" sz="3800" b="0" u="sng" kern="100" dirty="0">
              <a:latin typeface="Girl Scout Text Book" panose="02020003000000000000" pitchFamily="18"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3800" b="0" u="sng" kern="100" dirty="0" err="1">
                <a:effectLst/>
                <a:latin typeface="Girl Scout Text Book" panose="02020003000000000000" pitchFamily="18"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Budde</a:t>
            </a:r>
            <a:r>
              <a:rPr lang="en-US" sz="3800" b="0" u="sng" kern="100" dirty="0">
                <a:effectLst/>
                <a:latin typeface="Girl Scout Text Book" panose="02020003000000000000" pitchFamily="18"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 Volunteer Training: Girl Rewards</a:t>
            </a:r>
            <a:endParaRPr lang="en-US" sz="3800" b="0" u="sng" kern="100" dirty="0">
              <a:effectLst/>
              <a:latin typeface="Girl Scout Text Book" panose="02020003000000000000" pitchFamily="18"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3800" b="0" u="sng" kern="100" dirty="0">
                <a:effectLst/>
                <a:latin typeface="Girl Scout Text Book" panose="02020003000000000000" pitchFamily="18"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Digital Cookie: For Parents &amp; Caregivers – My Cookies-Initial Order</a:t>
            </a:r>
            <a:endParaRPr lang="en-US" sz="3800" b="0" kern="100" dirty="0">
              <a:effectLst/>
              <a:latin typeface="Girl Scout Text Book" panose="02020003000000000000" pitchFamily="18" charset="0"/>
              <a:ea typeface="Calibri" panose="020F0502020204030204" pitchFamily="34"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8609E075-0BB2-253F-5AAC-11768BD1E5E8}"/>
              </a:ext>
            </a:extLst>
          </p:cNvPr>
          <p:cNvPicPr>
            <a:picLocks noChangeAspect="1"/>
          </p:cNvPicPr>
          <p:nvPr/>
        </p:nvPicPr>
        <p:blipFill>
          <a:blip r:embed="rId8"/>
          <a:stretch>
            <a:fillRect/>
          </a:stretch>
        </p:blipFill>
        <p:spPr>
          <a:xfrm>
            <a:off x="8744101" y="1508166"/>
            <a:ext cx="3447900" cy="4417621"/>
          </a:xfrm>
          <a:prstGeom prst="rect">
            <a:avLst/>
          </a:prstGeom>
        </p:spPr>
      </p:pic>
      <p:pic>
        <p:nvPicPr>
          <p:cNvPr id="5" name="j7">
            <a:hlinkClick r:id="" action="ppaction://media"/>
            <a:extLst>
              <a:ext uri="{FF2B5EF4-FFF2-40B4-BE49-F238E27FC236}">
                <a16:creationId xmlns:a16="http://schemas.microsoft.com/office/drawing/2014/main" id="{F442797D-E597-2773-E841-211255318C5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572778" y="6144808"/>
            <a:ext cx="487363" cy="487363"/>
          </a:xfrm>
          <a:prstGeom prst="rect">
            <a:avLst/>
          </a:prstGeom>
        </p:spPr>
      </p:pic>
    </p:spTree>
    <p:extLst>
      <p:ext uri="{BB962C8B-B14F-4D97-AF65-F5344CB8AC3E}">
        <p14:creationId xmlns:p14="http://schemas.microsoft.com/office/powerpoint/2010/main" val="202139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88DC11-36A5-D4CE-40CC-DC941A9D51BB}"/>
              </a:ext>
            </a:extLst>
          </p:cNvPr>
          <p:cNvSpPr>
            <a:spLocks noGrp="1"/>
          </p:cNvSpPr>
          <p:nvPr>
            <p:ph type="body" sz="quarter" idx="10"/>
          </p:nvPr>
        </p:nvSpPr>
        <p:spPr>
          <a:xfrm>
            <a:off x="1" y="412955"/>
            <a:ext cx="6238568" cy="1120877"/>
          </a:xfrm>
        </p:spPr>
        <p:txBody>
          <a:bodyPr>
            <a:noAutofit/>
          </a:bodyPr>
          <a:lstStyle/>
          <a:p>
            <a:pPr marL="0" indent="0" algn="ctr">
              <a:buNone/>
            </a:pPr>
            <a:r>
              <a:rPr lang="en-US" sz="2800" b="0" dirty="0">
                <a:latin typeface="GirlScout-TextBook" panose="02020003000000000000" pitchFamily="18" charset="0"/>
              </a:rPr>
              <a:t>January 17</a:t>
            </a:r>
            <a:r>
              <a:rPr lang="en-US" sz="2800" b="0" baseline="30000" dirty="0">
                <a:latin typeface="GirlScout-TextBook" panose="02020003000000000000" pitchFamily="18" charset="0"/>
              </a:rPr>
              <a:t>th</a:t>
            </a:r>
            <a:r>
              <a:rPr lang="en-US" sz="2800" b="0" dirty="0">
                <a:latin typeface="GirlScout-TextBook" panose="02020003000000000000" pitchFamily="18" charset="0"/>
              </a:rPr>
              <a:t> – </a:t>
            </a:r>
          </a:p>
          <a:p>
            <a:pPr marL="0" indent="0" algn="ctr">
              <a:buNone/>
            </a:pPr>
            <a:r>
              <a:rPr lang="en-US" sz="2800" b="0" dirty="0">
                <a:latin typeface="GirlScout-TextBook" panose="02020003000000000000" pitchFamily="18" charset="0"/>
              </a:rPr>
              <a:t>Cookie Booth Request Forms Due To Council</a:t>
            </a:r>
          </a:p>
        </p:txBody>
      </p:sp>
      <p:sp>
        <p:nvSpPr>
          <p:cNvPr id="3" name="Text Placeholder 2">
            <a:extLst>
              <a:ext uri="{FF2B5EF4-FFF2-40B4-BE49-F238E27FC236}">
                <a16:creationId xmlns:a16="http://schemas.microsoft.com/office/drawing/2014/main" id="{8E1519C5-85EC-1154-598D-6C3A17B95BF2}"/>
              </a:ext>
            </a:extLst>
          </p:cNvPr>
          <p:cNvSpPr>
            <a:spLocks noGrp="1"/>
          </p:cNvSpPr>
          <p:nvPr>
            <p:ph type="body" sz="quarter" idx="11"/>
          </p:nvPr>
        </p:nvSpPr>
        <p:spPr>
          <a:xfrm>
            <a:off x="484682" y="1371414"/>
            <a:ext cx="4851816" cy="4358851"/>
          </a:xfrm>
        </p:spPr>
        <p:txBody>
          <a:bodyPr>
            <a:normAutofit/>
          </a:bodyPr>
          <a:lstStyle/>
          <a:p>
            <a:endParaRPr lang="en-US" dirty="0"/>
          </a:p>
          <a:p>
            <a:endParaRPr lang="en-US" dirty="0">
              <a:latin typeface="GirlScout-TextBook" panose="02020003000000000000" pitchFamily="18" charset="0"/>
            </a:endParaRPr>
          </a:p>
          <a:p>
            <a:r>
              <a:rPr lang="en-US" dirty="0">
                <a:latin typeface="GirlScout-TextBook" panose="02020003000000000000" pitchFamily="18" charset="0"/>
              </a:rPr>
              <a:t>Cookie booth Request forms must be submitted to council on January 17, 2024, by 11:59 pm. </a:t>
            </a:r>
          </a:p>
          <a:p>
            <a:r>
              <a:rPr lang="en-US" dirty="0">
                <a:latin typeface="GirlScout-TextBook" panose="02020003000000000000" pitchFamily="18" charset="0"/>
              </a:rPr>
              <a:t>Submit hard copy to council or submit through the cookie app.</a:t>
            </a:r>
          </a:p>
        </p:txBody>
      </p:sp>
      <p:pic>
        <p:nvPicPr>
          <p:cNvPr id="5" name="Picture 4" descr="A form with a date and numbers&#10;&#10;Description automatically generated with medium confidence">
            <a:extLst>
              <a:ext uri="{FF2B5EF4-FFF2-40B4-BE49-F238E27FC236}">
                <a16:creationId xmlns:a16="http://schemas.microsoft.com/office/drawing/2014/main" id="{312A625A-B9A2-EC49-9F2F-A0D57B27F5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5810" y="-6107"/>
            <a:ext cx="5321508" cy="6864107"/>
          </a:xfrm>
          <a:prstGeom prst="rect">
            <a:avLst/>
          </a:prstGeom>
        </p:spPr>
      </p:pic>
      <p:pic>
        <p:nvPicPr>
          <p:cNvPr id="6" name="booth request">
            <a:hlinkClick r:id="" action="ppaction://media"/>
            <a:extLst>
              <a:ext uri="{FF2B5EF4-FFF2-40B4-BE49-F238E27FC236}">
                <a16:creationId xmlns:a16="http://schemas.microsoft.com/office/drawing/2014/main" id="{84078B41-BBD0-7CBD-7E7B-4D8F56991B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57690" y="5242903"/>
            <a:ext cx="487363" cy="487363"/>
          </a:xfrm>
          <a:prstGeom prst="rect">
            <a:avLst/>
          </a:prstGeom>
        </p:spPr>
      </p:pic>
    </p:spTree>
    <p:extLst>
      <p:ext uri="{BB962C8B-B14F-4D97-AF65-F5344CB8AC3E}">
        <p14:creationId xmlns:p14="http://schemas.microsoft.com/office/powerpoint/2010/main" val="194468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649C91A9-84E7-4BF0-9026-62F01380D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301D3A19-8EAE-74A2-CA51-722FFF7C8043}"/>
              </a:ext>
            </a:extLst>
          </p:cNvPr>
          <p:cNvSpPr>
            <a:spLocks noGrp="1"/>
          </p:cNvSpPr>
          <p:nvPr>
            <p:ph type="title"/>
          </p:nvPr>
        </p:nvSpPr>
        <p:spPr>
          <a:xfrm>
            <a:off x="130629" y="439386"/>
            <a:ext cx="5082639" cy="973777"/>
          </a:xfrm>
        </p:spPr>
        <p:txBody>
          <a:bodyPr anchor="ctr">
            <a:normAutofit fontScale="90000"/>
          </a:bodyPr>
          <a:lstStyle/>
          <a:p>
            <a:pPr algn="ctr"/>
            <a:r>
              <a:rPr lang="en-US" sz="3600" b="0" kern="100" dirty="0">
                <a:effectLst/>
                <a:latin typeface="Girl Scout Text Book" panose="02020003000000000000" pitchFamily="18" charset="0"/>
                <a:ea typeface="Calibri" panose="020F0502020204030204" pitchFamily="34" charset="0"/>
                <a:cs typeface="Times New Roman" panose="02020603050405020304" pitchFamily="18" charset="0"/>
              </a:rPr>
              <a:t>January 20</a:t>
            </a:r>
            <a:r>
              <a:rPr lang="en-US" sz="3600" b="0" kern="100" baseline="30000" dirty="0">
                <a:effectLst/>
                <a:latin typeface="Girl Scout Text Book" panose="02020003000000000000" pitchFamily="18" charset="0"/>
                <a:ea typeface="Calibri" panose="020F0502020204030204" pitchFamily="34" charset="0"/>
                <a:cs typeface="Times New Roman" panose="02020603050405020304" pitchFamily="18" charset="0"/>
              </a:rPr>
              <a:t>th</a:t>
            </a:r>
            <a:r>
              <a:rPr lang="en-US" sz="3600" b="0" kern="100" dirty="0">
                <a:effectLst/>
                <a:latin typeface="Girl Scout Text Book" panose="02020003000000000000" pitchFamily="18" charset="0"/>
                <a:ea typeface="Calibri" panose="020F0502020204030204" pitchFamily="34" charset="0"/>
                <a:cs typeface="Times New Roman" panose="02020603050405020304" pitchFamily="18" charset="0"/>
              </a:rPr>
              <a:t> – </a:t>
            </a:r>
            <a:br>
              <a:rPr lang="en-US" sz="3600" b="0" kern="100" dirty="0">
                <a:effectLst/>
                <a:latin typeface="Girl Scout Text Book" panose="02020003000000000000" pitchFamily="18" charset="0"/>
                <a:ea typeface="Calibri" panose="020F0502020204030204" pitchFamily="34" charset="0"/>
                <a:cs typeface="Times New Roman" panose="02020603050405020304" pitchFamily="18" charset="0"/>
              </a:rPr>
            </a:br>
            <a:r>
              <a:rPr lang="en-US" sz="3600" b="0" kern="100" dirty="0">
                <a:effectLst/>
                <a:latin typeface="Girl Scout Text Book" panose="02020003000000000000" pitchFamily="18" charset="0"/>
                <a:ea typeface="Calibri" panose="020F0502020204030204" pitchFamily="34" charset="0"/>
                <a:cs typeface="Times New Roman" panose="02020603050405020304" pitchFamily="18" charset="0"/>
              </a:rPr>
              <a:t>Cookie Booth selections</a:t>
            </a:r>
            <a:br>
              <a:rPr lang="en-US" sz="3700" dirty="0"/>
            </a:br>
            <a:endParaRPr lang="en-US" sz="3700" dirty="0"/>
          </a:p>
        </p:txBody>
      </p:sp>
      <p:sp>
        <p:nvSpPr>
          <p:cNvPr id="3" name="Text Placeholder 2">
            <a:extLst>
              <a:ext uri="{FF2B5EF4-FFF2-40B4-BE49-F238E27FC236}">
                <a16:creationId xmlns:a16="http://schemas.microsoft.com/office/drawing/2014/main" id="{6E25F12C-3225-8D55-C5BA-DF1D725AA406}"/>
              </a:ext>
            </a:extLst>
          </p:cNvPr>
          <p:cNvSpPr>
            <a:spLocks noGrp="1"/>
          </p:cNvSpPr>
          <p:nvPr>
            <p:ph type="body" idx="1"/>
          </p:nvPr>
        </p:nvSpPr>
        <p:spPr>
          <a:xfrm>
            <a:off x="403761" y="1543792"/>
            <a:ext cx="4438403" cy="4696286"/>
          </a:xfrm>
        </p:spPr>
        <p:txBody>
          <a:bodyPr anchor="ctr">
            <a:normAutofit/>
          </a:bodyPr>
          <a:lstStyle/>
          <a:p>
            <a:pPr marL="0" marR="0" indent="0">
              <a:lnSpc>
                <a:spcPct val="107000"/>
              </a:lnSpc>
              <a:spcBef>
                <a:spcPts val="0"/>
              </a:spcBef>
              <a:spcAft>
                <a:spcPts val="800"/>
              </a:spcAft>
              <a:buNone/>
            </a:pPr>
            <a:endParaRPr lang="en-US" sz="2000" b="0" kern="100" dirty="0">
              <a:effectLst/>
              <a:latin typeface="Girl Scout Text Book" panose="02020003000000000000" pitchFamily="18" charset="0"/>
              <a:ea typeface="Calibri" panose="020F0502020204030204" pitchFamily="34" charset="0"/>
              <a:cs typeface="Times New Roman" panose="02020603050405020304" pitchFamily="18" charset="0"/>
            </a:endParaRPr>
          </a:p>
          <a:p>
            <a:pPr marL="514350" indent="-285750">
              <a:lnSpc>
                <a:spcPct val="107000"/>
              </a:lnSpc>
              <a:spcBef>
                <a:spcPts val="0"/>
              </a:spcBef>
              <a:spcAft>
                <a:spcPts val="800"/>
              </a:spcAft>
            </a:pPr>
            <a:r>
              <a:rPr lang="en-US" sz="2000" b="0" u="sng" kern="100" dirty="0">
                <a:effectLst/>
                <a:latin typeface="Girl Scout Text Book" panose="02020003000000000000" pitchFamily="18"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eBudde Volunteer Training: Council Booth Sales</a:t>
            </a:r>
            <a:endParaRPr lang="en-US" sz="2000" b="0" kern="100" dirty="0">
              <a:effectLst/>
              <a:latin typeface="Girl Scout Text Book" panose="02020003000000000000" pitchFamily="18"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000" b="0" u="sng" kern="100" dirty="0">
                <a:effectLst/>
                <a:latin typeface="Girl Scout Text Book" panose="02020003000000000000" pitchFamily="18"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Request for Cookie Booth Sale Dates 2024</a:t>
            </a:r>
            <a:r>
              <a:rPr lang="en-US" sz="2000" b="0" kern="100" dirty="0">
                <a:effectLst/>
                <a:latin typeface="Girl Scout Text Book" panose="02020003000000000000" pitchFamily="18" charset="0"/>
                <a:ea typeface="Calibri" panose="020F0502020204030204" pitchFamily="34" charset="0"/>
                <a:cs typeface="Times New Roman" panose="02020603050405020304" pitchFamily="18" charset="0"/>
              </a:rPr>
              <a:t> </a:t>
            </a:r>
          </a:p>
          <a:p>
            <a:pPr marL="457200" marR="0">
              <a:lnSpc>
                <a:spcPct val="107000"/>
              </a:lnSpc>
              <a:spcBef>
                <a:spcPts val="0"/>
              </a:spcBef>
              <a:spcAft>
                <a:spcPts val="800"/>
              </a:spcAft>
            </a:pPr>
            <a:r>
              <a:rPr lang="en-US" sz="2000" b="0" u="sng" kern="100" dirty="0">
                <a:effectLst/>
                <a:latin typeface="Girl Scout Text Book" panose="02020003000000000000" pitchFamily="18"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eBudde Volunteer Training: Troop Booth Sales</a:t>
            </a:r>
            <a:endParaRPr lang="en-US" sz="2000" b="0" kern="100" dirty="0">
              <a:latin typeface="Girl Scout Text Book" panose="02020003000000000000" pitchFamily="18"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000" b="0" u="sng" dirty="0">
                <a:effectLst/>
                <a:latin typeface="Girl Scout Text Book" panose="02020003000000000000" pitchFamily="18"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23-24 Request for Cookie Booth Sale Space</a:t>
            </a:r>
            <a:endParaRPr lang="en-US" sz="2000" b="0" dirty="0">
              <a:latin typeface="Girl Scout Text Book" panose="02020003000000000000" pitchFamily="18" charset="0"/>
            </a:endParaRPr>
          </a:p>
          <a:p>
            <a:pPr marL="0" indent="0">
              <a:buNone/>
            </a:pPr>
            <a:endParaRPr lang="en-US" sz="2000" dirty="0"/>
          </a:p>
        </p:txBody>
      </p:sp>
      <p:sp>
        <p:nvSpPr>
          <p:cNvPr id="11" name="Rectangle 10">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799" cy="6858000"/>
          </a:xfrm>
          <a:prstGeom prst="rect">
            <a:avLst/>
          </a:prstGeom>
          <a:solidFill>
            <a:srgbClr val="FFFFFF"/>
          </a:solidFill>
          <a:ln>
            <a:noFill/>
          </a:ln>
          <a:effectLst>
            <a:outerShdw blurRad="177800" dist="215900" dir="8520000" sx="94000" sy="94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nk screen shot of a website&#10;&#10;Description automatically generated">
            <a:extLst>
              <a:ext uri="{FF2B5EF4-FFF2-40B4-BE49-F238E27FC236}">
                <a16:creationId xmlns:a16="http://schemas.microsoft.com/office/drawing/2014/main" id="{2773E3C2-BE71-929A-136D-0AC1DD7FAD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7281578" y="260444"/>
            <a:ext cx="3003264" cy="6356114"/>
          </a:xfrm>
          <a:prstGeom prst="rect">
            <a:avLst/>
          </a:prstGeom>
        </p:spPr>
      </p:pic>
      <p:pic>
        <p:nvPicPr>
          <p:cNvPr id="5" name="j8">
            <a:hlinkClick r:id="" action="ppaction://media"/>
            <a:extLst>
              <a:ext uri="{FF2B5EF4-FFF2-40B4-BE49-F238E27FC236}">
                <a16:creationId xmlns:a16="http://schemas.microsoft.com/office/drawing/2014/main" id="{320D387F-17A6-D491-AEEA-662366DBD03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969586" y="5846844"/>
            <a:ext cx="487363" cy="487363"/>
          </a:xfrm>
          <a:prstGeom prst="rect">
            <a:avLst/>
          </a:prstGeom>
        </p:spPr>
      </p:pic>
    </p:spTree>
    <p:extLst>
      <p:ext uri="{BB962C8B-B14F-4D97-AF65-F5344CB8AC3E}">
        <p14:creationId xmlns:p14="http://schemas.microsoft.com/office/powerpoint/2010/main" val="278531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13DD9116B428446835A90DC482B7A77" ma:contentTypeVersion="13" ma:contentTypeDescription="Create a new document." ma:contentTypeScope="" ma:versionID="329f326938bf247842c5cd4969da791c">
  <xsd:schema xmlns:xsd="http://www.w3.org/2001/XMLSchema" xmlns:xs="http://www.w3.org/2001/XMLSchema" xmlns:p="http://schemas.microsoft.com/office/2006/metadata/properties" xmlns:ns3="b5a82d19-1619-4c89-8be5-e7b195886c9f" xmlns:ns4="b91a0942-bf07-47d4-9727-cb9f4e682f5a" targetNamespace="http://schemas.microsoft.com/office/2006/metadata/properties" ma:root="true" ma:fieldsID="ae28b79ace93008208613db42f779940" ns3:_="" ns4:_="">
    <xsd:import namespace="b5a82d19-1619-4c89-8be5-e7b195886c9f"/>
    <xsd:import namespace="b91a0942-bf07-47d4-9727-cb9f4e682f5a"/>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ObjectDetectorVersions" minOccurs="0"/>
                <xsd:element ref="ns3:MediaServiceDateTaken" minOccurs="0"/>
                <xsd:element ref="ns3:MediaServiceAutoTags" minOccurs="0"/>
                <xsd:element ref="ns3:MediaServiceGenerationTime" minOccurs="0"/>
                <xsd:element ref="ns3:MediaServiceEventHashCode" minOccurs="0"/>
                <xsd:element ref="ns3:MediaLengthInSecond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a82d19-1619-4c89-8be5-e7b195886c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ystemTags" ma:index="20"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1a0942-bf07-47d4-9727-cb9f4e682f5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5a82d19-1619-4c89-8be5-e7b195886c9f" xsi:nil="true"/>
  </documentManagement>
</p:properties>
</file>

<file path=customXml/itemProps1.xml><?xml version="1.0" encoding="utf-8"?>
<ds:datastoreItem xmlns:ds="http://schemas.openxmlformats.org/officeDocument/2006/customXml" ds:itemID="{B66B6144-0A65-4ABA-808C-458C928D4C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a82d19-1619-4c89-8be5-e7b195886c9f"/>
    <ds:schemaRef ds:uri="b91a0942-bf07-47d4-9727-cb9f4e682f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BAA44B7-D782-4970-9A71-38AB1F903184}">
  <ds:schemaRefs>
    <ds:schemaRef ds:uri="http://schemas.microsoft.com/sharepoint/v3/contenttype/forms"/>
  </ds:schemaRefs>
</ds:datastoreItem>
</file>

<file path=customXml/itemProps3.xml><?xml version="1.0" encoding="utf-8"?>
<ds:datastoreItem xmlns:ds="http://schemas.openxmlformats.org/officeDocument/2006/customXml" ds:itemID="{C166F33A-AF65-49F4-9AAD-C45623793943}">
  <ds:schemaRefs>
    <ds:schemaRef ds:uri="http://schemas.microsoft.com/office/2006/metadata/properties"/>
    <ds:schemaRef ds:uri="http://purl.org/dc/dcmitype/"/>
    <ds:schemaRef ds:uri="http://purl.org/dc/elements/1.1/"/>
    <ds:schemaRef ds:uri="http://purl.org/dc/terms/"/>
    <ds:schemaRef ds:uri="http://www.w3.org/XML/1998/namespace"/>
    <ds:schemaRef ds:uri="http://schemas.microsoft.com/office/2006/documentManagement/types"/>
    <ds:schemaRef ds:uri="b91a0942-bf07-47d4-9727-cb9f4e682f5a"/>
    <ds:schemaRef ds:uri="http://schemas.openxmlformats.org/package/2006/metadata/core-properties"/>
    <ds:schemaRef ds:uri="http://schemas.microsoft.com/office/infopath/2007/PartnerControls"/>
    <ds:schemaRef ds:uri="b5a82d19-1619-4c89-8be5-e7b195886c9f"/>
  </ds:schemaRefs>
</ds:datastoreItem>
</file>

<file path=docProps/app.xml><?xml version="1.0" encoding="utf-8"?>
<Properties xmlns="http://schemas.openxmlformats.org/officeDocument/2006/extended-properties" xmlns:vt="http://schemas.openxmlformats.org/officeDocument/2006/docPropsVTypes">
  <TotalTime>10779</TotalTime>
  <Words>1608</Words>
  <Application>Microsoft Office PowerPoint</Application>
  <PresentationFormat>Widescreen</PresentationFormat>
  <Paragraphs>162</Paragraphs>
  <Slides>12</Slides>
  <Notes>12</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Arial</vt:lpstr>
      <vt:lpstr>Calibri</vt:lpstr>
      <vt:lpstr>Calibri Light</vt:lpstr>
      <vt:lpstr>Girl Scout Display Light</vt:lpstr>
      <vt:lpstr>Girl Scout Text Book</vt:lpstr>
      <vt:lpstr>Girl Scout Text Medium</vt:lpstr>
      <vt:lpstr>GirlScout-TextBook</vt:lpstr>
      <vt:lpstr>GirlScout-TextMedium</vt:lpstr>
      <vt:lpstr>Open Sans</vt:lpstr>
      <vt:lpstr>Wingdings</vt:lpstr>
      <vt:lpstr>Office Theme</vt:lpstr>
      <vt:lpstr>January Mini-Monthly  Training</vt:lpstr>
      <vt:lpstr>PowerPoint Presentation</vt:lpstr>
      <vt:lpstr>PowerPoint Presentation</vt:lpstr>
      <vt:lpstr> Required Forms For Troop Participation</vt:lpstr>
      <vt:lpstr>January Dates</vt:lpstr>
      <vt:lpstr>PowerPoint Presentation</vt:lpstr>
      <vt:lpstr>PowerPoint Presentation</vt:lpstr>
      <vt:lpstr>PowerPoint Presentation</vt:lpstr>
      <vt:lpstr>January 20th –  Cookie Booth selections </vt:lpstr>
      <vt:lpstr>Go to www.gshg.org, to access eBudde, Digital Cookie and our mini trainings. These videos are extremely helpful and provide you with a proper breakdown of what each platform can do.    eBudde Training Videos  Digital Cookie Training Videos    Mini Monthly Trainings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January Mini-Monthly  Training</dc:title>
  <dc:creator>Quiana Wizzart</dc:creator>
  <cp:lastModifiedBy>Brandy Tatum</cp:lastModifiedBy>
  <cp:revision>4</cp:revision>
  <dcterms:created xsi:type="dcterms:W3CDTF">2023-12-10T23:48:16Z</dcterms:created>
  <dcterms:modified xsi:type="dcterms:W3CDTF">2024-01-09T21:28:17Z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0x010100713DD9116B428446835A90DC482B7A77</vt:lpwstr>
  </property>
</Properties>
</file>