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irl Scout 1" panose="020B0604020202020204" charset="0"/>
      <p:regular r:id="rId23"/>
    </p:embeddedFont>
    <p:embeddedFont>
      <p:font typeface="Girl Scout 2" panose="020B0604020202020204" charset="0"/>
      <p:regular r:id="rId24"/>
    </p:embeddedFont>
    <p:embeddedFont>
      <p:font typeface="Girl Scout 3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18" Type="http://schemas.openxmlformats.org/officeDocument/2006/relationships/image" Target="../media/image26.pn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17" Type="http://schemas.openxmlformats.org/officeDocument/2006/relationships/image" Target="../media/image25.jpeg"/><Relationship Id="rId2" Type="http://schemas.openxmlformats.org/officeDocument/2006/relationships/image" Target="../media/image10.png"/><Relationship Id="rId16" Type="http://schemas.openxmlformats.org/officeDocument/2006/relationships/image" Target="../media/image24.jpeg"/><Relationship Id="rId20" Type="http://schemas.openxmlformats.org/officeDocument/2006/relationships/image" Target="../media/image2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5" Type="http://schemas.openxmlformats.org/officeDocument/2006/relationships/image" Target="../media/image23.jpeg"/><Relationship Id="rId10" Type="http://schemas.openxmlformats.org/officeDocument/2006/relationships/image" Target="../media/image18.jpeg"/><Relationship Id="rId19" Type="http://schemas.openxmlformats.org/officeDocument/2006/relationships/image" Target="../media/image27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Relationship Id="rId1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image" Target="../media/image32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jpeg"/><Relationship Id="rId14" Type="http://schemas.openxmlformats.org/officeDocument/2006/relationships/image" Target="../media/image4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50074" y="0"/>
            <a:ext cx="11964343" cy="10287000"/>
            <a:chOff x="0" y="0"/>
            <a:chExt cx="1390192" cy="11952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90192" cy="1195294"/>
            </a:xfrm>
            <a:custGeom>
              <a:avLst/>
              <a:gdLst/>
              <a:ahLst/>
              <a:cxnLst/>
              <a:rect l="l" t="t" r="r" b="b"/>
              <a:pathLst>
                <a:path w="1390192" h="1195294">
                  <a:moveTo>
                    <a:pt x="1186992" y="0"/>
                  </a:moveTo>
                  <a:lnTo>
                    <a:pt x="0" y="0"/>
                  </a:lnTo>
                  <a:lnTo>
                    <a:pt x="203200" y="1195294"/>
                  </a:lnTo>
                  <a:lnTo>
                    <a:pt x="1390192" y="1195294"/>
                  </a:lnTo>
                  <a:lnTo>
                    <a:pt x="1186992" y="0"/>
                  </a:lnTo>
                  <a:close/>
                </a:path>
              </a:pathLst>
            </a:custGeom>
            <a:blipFill>
              <a:blip r:embed="rId2"/>
              <a:stretch>
                <a:fillRect l="-19055" r="-994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5177534" y="7679520"/>
            <a:ext cx="2910061" cy="1578780"/>
          </a:xfrm>
          <a:custGeom>
            <a:avLst/>
            <a:gdLst/>
            <a:ahLst/>
            <a:cxnLst/>
            <a:rect l="l" t="t" r="r" b="b"/>
            <a:pathLst>
              <a:path w="2910061" h="1578780">
                <a:moveTo>
                  <a:pt x="0" y="0"/>
                </a:moveTo>
                <a:lnTo>
                  <a:pt x="2910062" y="0"/>
                </a:lnTo>
                <a:lnTo>
                  <a:pt x="2910062" y="1578780"/>
                </a:lnTo>
                <a:lnTo>
                  <a:pt x="0" y="15787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62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2008841" y="7780778"/>
            <a:ext cx="3368625" cy="1357214"/>
          </a:xfrm>
          <a:custGeom>
            <a:avLst/>
            <a:gdLst/>
            <a:ahLst/>
            <a:cxnLst/>
            <a:rect l="l" t="t" r="r" b="b"/>
            <a:pathLst>
              <a:path w="3368625" h="1357214">
                <a:moveTo>
                  <a:pt x="0" y="0"/>
                </a:moveTo>
                <a:lnTo>
                  <a:pt x="3368626" y="0"/>
                </a:lnTo>
                <a:lnTo>
                  <a:pt x="3368626" y="1357214"/>
                </a:lnTo>
                <a:lnTo>
                  <a:pt x="0" y="13572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81000" y="2247900"/>
            <a:ext cx="8115300" cy="49246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000000"/>
                </a:solidFill>
                <a:latin typeface="Girl Scout 1"/>
              </a:rPr>
              <a:t>2023 </a:t>
            </a:r>
          </a:p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000000"/>
                </a:solidFill>
                <a:latin typeface="Girl Scout 1"/>
              </a:rPr>
              <a:t>Fall Product </a:t>
            </a:r>
          </a:p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000000"/>
                </a:solidFill>
                <a:latin typeface="Girl Scout 1"/>
              </a:rPr>
              <a:t>Program </a:t>
            </a:r>
          </a:p>
          <a:p>
            <a:pPr algn="ctr">
              <a:lnSpc>
                <a:spcPts val="9799"/>
              </a:lnSpc>
            </a:pPr>
            <a:r>
              <a:rPr lang="en-US" sz="6999" dirty="0">
                <a:solidFill>
                  <a:srgbClr val="000000"/>
                </a:solidFill>
                <a:latin typeface="Girl Scout 1"/>
              </a:rPr>
              <a:t>Parent Training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015906" y="1696446"/>
            <a:ext cx="15272094" cy="8590554"/>
            <a:chOff x="0" y="0"/>
            <a:chExt cx="6089457" cy="34253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0"/>
                  </a:moveTo>
                  <a:lnTo>
                    <a:pt x="6089457" y="3425320"/>
                  </a:lnTo>
                  <a:lnTo>
                    <a:pt x="0" y="3425320"/>
                  </a:lnTo>
                  <a:cubicBezTo>
                    <a:pt x="2029819" y="2283546"/>
                    <a:pt x="4059638" y="1141773"/>
                    <a:pt x="6089457" y="0"/>
                  </a:cubicBezTo>
                  <a:close/>
                </a:path>
              </a:pathLst>
            </a:custGeom>
            <a:solidFill>
              <a:srgbClr val="377D3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089457" cy="3425320"/>
            </a:xfrm>
            <a:custGeom>
              <a:avLst/>
              <a:gdLst/>
              <a:ahLst/>
              <a:cxnLst/>
              <a:rect l="l" t="t" r="r" b="b"/>
              <a:pathLst>
                <a:path w="6089457" h="3425320">
                  <a:moveTo>
                    <a:pt x="6089457" y="0"/>
                  </a:moveTo>
                  <a:lnTo>
                    <a:pt x="6089457" y="3425320"/>
                  </a:lnTo>
                  <a:lnTo>
                    <a:pt x="0" y="3425320"/>
                  </a:lnTo>
                  <a:cubicBezTo>
                    <a:pt x="2029819" y="2283546"/>
                    <a:pt x="4059638" y="1141773"/>
                    <a:pt x="6089457" y="0"/>
                  </a:cubicBezTo>
                  <a:close/>
                </a:path>
              </a:pathLst>
            </a:custGeom>
            <a:blipFill>
              <a:blip r:embed="rId2"/>
              <a:stretch>
                <a:fillRect r="-34229" b="-590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998998" y="1251314"/>
            <a:ext cx="8226623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Things to Remember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380292"/>
            <a:ext cx="16230600" cy="246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Collect money when customer places order 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Verify all orders prior to submission 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No reorders 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Submit money to troop leader frequently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485853" y="376020"/>
            <a:ext cx="5775623" cy="7122278"/>
            <a:chOff x="0" y="0"/>
            <a:chExt cx="1386889" cy="171025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6889" cy="1710259"/>
            </a:xfrm>
            <a:custGeom>
              <a:avLst/>
              <a:gdLst/>
              <a:ahLst/>
              <a:cxnLst/>
              <a:rect l="l" t="t" r="r" b="b"/>
              <a:pathLst>
                <a:path w="1386889" h="1710259">
                  <a:moveTo>
                    <a:pt x="0" y="0"/>
                  </a:moveTo>
                  <a:lnTo>
                    <a:pt x="1386889" y="0"/>
                  </a:lnTo>
                  <a:lnTo>
                    <a:pt x="1386889" y="1710259"/>
                  </a:lnTo>
                  <a:lnTo>
                    <a:pt x="0" y="1710259"/>
                  </a:lnTo>
                  <a:close/>
                </a:path>
              </a:pathLst>
            </a:custGeom>
            <a:solidFill>
              <a:srgbClr val="FF7818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796902" y="595130"/>
            <a:ext cx="5153525" cy="6684059"/>
          </a:xfrm>
          <a:custGeom>
            <a:avLst/>
            <a:gdLst/>
            <a:ahLst/>
            <a:cxnLst/>
            <a:rect l="l" t="t" r="r" b="b"/>
            <a:pathLst>
              <a:path w="5153525" h="6684059">
                <a:moveTo>
                  <a:pt x="0" y="0"/>
                </a:moveTo>
                <a:lnTo>
                  <a:pt x="5153525" y="0"/>
                </a:lnTo>
                <a:lnTo>
                  <a:pt x="5153525" y="6684059"/>
                </a:lnTo>
                <a:lnTo>
                  <a:pt x="0" y="66840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89" t="-609" r="-17077" b="-60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10026524" y="376020"/>
            <a:ext cx="5775623" cy="7122278"/>
            <a:chOff x="0" y="0"/>
            <a:chExt cx="1386889" cy="171025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86889" cy="1710259"/>
            </a:xfrm>
            <a:custGeom>
              <a:avLst/>
              <a:gdLst/>
              <a:ahLst/>
              <a:cxnLst/>
              <a:rect l="l" t="t" r="r" b="b"/>
              <a:pathLst>
                <a:path w="1386889" h="1710259">
                  <a:moveTo>
                    <a:pt x="0" y="0"/>
                  </a:moveTo>
                  <a:lnTo>
                    <a:pt x="1386889" y="0"/>
                  </a:lnTo>
                  <a:lnTo>
                    <a:pt x="1386889" y="1710259"/>
                  </a:lnTo>
                  <a:lnTo>
                    <a:pt x="0" y="1710259"/>
                  </a:lnTo>
                  <a:close/>
                </a:path>
              </a:pathLst>
            </a:custGeom>
            <a:solidFill>
              <a:srgbClr val="FF7818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5718" tIns="55718" rIns="55718" bIns="55718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0350580" y="595130"/>
            <a:ext cx="5127512" cy="6684059"/>
          </a:xfrm>
          <a:custGeom>
            <a:avLst/>
            <a:gdLst/>
            <a:ahLst/>
            <a:cxnLst/>
            <a:rect l="l" t="t" r="r" b="b"/>
            <a:pathLst>
              <a:path w="5127512" h="6684059">
                <a:moveTo>
                  <a:pt x="0" y="0"/>
                </a:moveTo>
                <a:lnTo>
                  <a:pt x="5127512" y="0"/>
                </a:lnTo>
                <a:lnTo>
                  <a:pt x="5127512" y="6684059"/>
                </a:lnTo>
                <a:lnTo>
                  <a:pt x="0" y="66840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302" r="-27450" b="-102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11963319" y="7688355"/>
            <a:ext cx="4863743" cy="2524125"/>
            <a:chOff x="0" y="0"/>
            <a:chExt cx="1280986" cy="6647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80986" cy="664790"/>
            </a:xfrm>
            <a:custGeom>
              <a:avLst/>
              <a:gdLst/>
              <a:ahLst/>
              <a:cxnLst/>
              <a:rect l="l" t="t" r="r" b="b"/>
              <a:pathLst>
                <a:path w="1280986" h="664790">
                  <a:moveTo>
                    <a:pt x="81180" y="0"/>
                  </a:moveTo>
                  <a:lnTo>
                    <a:pt x="1199806" y="0"/>
                  </a:lnTo>
                  <a:cubicBezTo>
                    <a:pt x="1244640" y="0"/>
                    <a:pt x="1280986" y="36345"/>
                    <a:pt x="1280986" y="81180"/>
                  </a:cubicBezTo>
                  <a:lnTo>
                    <a:pt x="1280986" y="583610"/>
                  </a:lnTo>
                  <a:cubicBezTo>
                    <a:pt x="1280986" y="628445"/>
                    <a:pt x="1244640" y="664790"/>
                    <a:pt x="1199806" y="664790"/>
                  </a:cubicBezTo>
                  <a:lnTo>
                    <a:pt x="81180" y="664790"/>
                  </a:lnTo>
                  <a:cubicBezTo>
                    <a:pt x="36345" y="664790"/>
                    <a:pt x="0" y="628445"/>
                    <a:pt x="0" y="583610"/>
                  </a:cubicBezTo>
                  <a:lnTo>
                    <a:pt x="0" y="81180"/>
                  </a:lnTo>
                  <a:cubicBezTo>
                    <a:pt x="0" y="36345"/>
                    <a:pt x="36345" y="0"/>
                    <a:pt x="81180" y="0"/>
                  </a:cubicBezTo>
                  <a:close/>
                </a:path>
              </a:pathLst>
            </a:custGeom>
            <a:solidFill>
              <a:srgbClr val="1496D4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460938" y="8020847"/>
            <a:ext cx="10140774" cy="1859142"/>
          </a:xfrm>
          <a:custGeom>
            <a:avLst/>
            <a:gdLst/>
            <a:ahLst/>
            <a:cxnLst/>
            <a:rect l="l" t="t" r="r" b="b"/>
            <a:pathLst>
              <a:path w="10140774" h="1859142">
                <a:moveTo>
                  <a:pt x="0" y="0"/>
                </a:moveTo>
                <a:lnTo>
                  <a:pt x="10140774" y="0"/>
                </a:lnTo>
                <a:lnTo>
                  <a:pt x="10140774" y="1859142"/>
                </a:lnTo>
                <a:lnTo>
                  <a:pt x="0" y="18591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2027636" y="7845518"/>
            <a:ext cx="4735109" cy="2085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Girl Scout 1"/>
              </a:rPr>
              <a:t>Coloring </a:t>
            </a:r>
          </a:p>
          <a:p>
            <a:pPr algn="ctr">
              <a:lnSpc>
                <a:spcPts val="8399"/>
              </a:lnSpc>
            </a:pPr>
            <a:r>
              <a:rPr lang="en-US" sz="5999">
                <a:solidFill>
                  <a:srgbClr val="000000"/>
                </a:solidFill>
                <a:latin typeface="Girl Scout 1"/>
              </a:rPr>
              <a:t>COntest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029700" y="1028700"/>
            <a:ext cx="8229600" cy="82296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733382" y="0"/>
                  </a:moveTo>
                  <a:lnTo>
                    <a:pt x="79418" y="0"/>
                  </a:lnTo>
                  <a:cubicBezTo>
                    <a:pt x="79418" y="43699"/>
                    <a:pt x="44079" y="79418"/>
                    <a:pt x="0" y="79418"/>
                  </a:cubicBezTo>
                  <a:lnTo>
                    <a:pt x="0" y="733382"/>
                  </a:lnTo>
                  <a:cubicBezTo>
                    <a:pt x="43699" y="733382"/>
                    <a:pt x="79418" y="768721"/>
                    <a:pt x="79418" y="812800"/>
                  </a:cubicBezTo>
                  <a:lnTo>
                    <a:pt x="733382" y="812800"/>
                  </a:lnTo>
                  <a:cubicBezTo>
                    <a:pt x="733382" y="769101"/>
                    <a:pt x="768721" y="733382"/>
                    <a:pt x="812800" y="733382"/>
                  </a:cubicBezTo>
                  <a:lnTo>
                    <a:pt x="812800" y="79418"/>
                  </a:lnTo>
                  <a:cubicBezTo>
                    <a:pt x="769101" y="79418"/>
                    <a:pt x="733382" y="44079"/>
                    <a:pt x="733382" y="0"/>
                  </a:cubicBezTo>
                  <a:close/>
                </a:path>
              </a:pathLst>
            </a:custGeom>
            <a:solidFill>
              <a:srgbClr val="00B4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38100" y="-9525"/>
              <a:ext cx="736600" cy="7842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775572" y="202673"/>
            <a:ext cx="4520061" cy="5686183"/>
          </a:xfrm>
          <a:custGeom>
            <a:avLst/>
            <a:gdLst/>
            <a:ahLst/>
            <a:cxnLst/>
            <a:rect l="l" t="t" r="r" b="b"/>
            <a:pathLst>
              <a:path w="4520061" h="5686183">
                <a:moveTo>
                  <a:pt x="0" y="0"/>
                </a:moveTo>
                <a:lnTo>
                  <a:pt x="4520061" y="0"/>
                </a:lnTo>
                <a:lnTo>
                  <a:pt x="4520061" y="5686183"/>
                </a:lnTo>
                <a:lnTo>
                  <a:pt x="0" y="56861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087" t="-6959" r="-77825" b="-848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9288188" y="1858232"/>
            <a:ext cx="7712625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How to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Get Started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288188" y="4309294"/>
            <a:ext cx="7712625" cy="308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Online to purchase nuts and chocolates, magazines, Tervis Tumblrs and BarkBox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Girl Scout 2"/>
            </a:endParaRP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In-person with nut order card </a:t>
            </a:r>
          </a:p>
        </p:txBody>
      </p:sp>
      <p:sp>
        <p:nvSpPr>
          <p:cNvPr id="8" name="Freeform 8"/>
          <p:cNvSpPr/>
          <p:nvPr/>
        </p:nvSpPr>
        <p:spPr>
          <a:xfrm>
            <a:off x="1387404" y="6101111"/>
            <a:ext cx="7296397" cy="3662635"/>
          </a:xfrm>
          <a:custGeom>
            <a:avLst/>
            <a:gdLst/>
            <a:ahLst/>
            <a:cxnLst/>
            <a:rect l="l" t="t" r="r" b="b"/>
            <a:pathLst>
              <a:path w="7296397" h="3662635">
                <a:moveTo>
                  <a:pt x="0" y="0"/>
                </a:moveTo>
                <a:lnTo>
                  <a:pt x="7296397" y="0"/>
                </a:lnTo>
                <a:lnTo>
                  <a:pt x="7296397" y="3662635"/>
                </a:lnTo>
                <a:lnTo>
                  <a:pt x="0" y="36626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221" t="-156095" r="-8684" b="-21839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654" y="-115587"/>
            <a:ext cx="9351654" cy="10625124"/>
          </a:xfrm>
          <a:custGeom>
            <a:avLst/>
            <a:gdLst/>
            <a:ahLst/>
            <a:cxnLst/>
            <a:rect l="l" t="t" r="r" b="b"/>
            <a:pathLst>
              <a:path w="9351654" h="10625124">
                <a:moveTo>
                  <a:pt x="0" y="0"/>
                </a:moveTo>
                <a:lnTo>
                  <a:pt x="9351654" y="0"/>
                </a:lnTo>
                <a:lnTo>
                  <a:pt x="9351654" y="10625124"/>
                </a:lnTo>
                <a:lnTo>
                  <a:pt x="0" y="106251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996" t="-14695" r="-14317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855708" y="500062"/>
            <a:ext cx="7895210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Girl Scout’s 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Platform 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Set Up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855708" y="4094163"/>
            <a:ext cx="7895210" cy="555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Preferred Email Address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Girl Scout 2"/>
            </a:endParaRP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Confirm Membership 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Girl Scout 2"/>
            </a:endParaRP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Highlight Girl Scout Goals 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Girl Scout 2"/>
            </a:endParaRP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Build an Avatar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Girl Scout 2"/>
            </a:endParaRP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Include video </a:t>
            </a:r>
          </a:p>
        </p:txBody>
      </p:sp>
      <p:sp>
        <p:nvSpPr>
          <p:cNvPr id="5" name="Freeform 5"/>
          <p:cNvSpPr/>
          <p:nvPr/>
        </p:nvSpPr>
        <p:spPr>
          <a:xfrm>
            <a:off x="8173811" y="1471060"/>
            <a:ext cx="4934498" cy="4795552"/>
          </a:xfrm>
          <a:custGeom>
            <a:avLst/>
            <a:gdLst/>
            <a:ahLst/>
            <a:cxnLst/>
            <a:rect l="l" t="t" r="r" b="b"/>
            <a:pathLst>
              <a:path w="4934498" h="4795552">
                <a:moveTo>
                  <a:pt x="0" y="0"/>
                </a:moveTo>
                <a:lnTo>
                  <a:pt x="4934498" y="0"/>
                </a:lnTo>
                <a:lnTo>
                  <a:pt x="4934498" y="4795552"/>
                </a:lnTo>
                <a:lnTo>
                  <a:pt x="0" y="4795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310" t="-5779" r="-101555" b="-6681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638493" y="4187477"/>
            <a:ext cx="5140352" cy="5070823"/>
          </a:xfrm>
          <a:custGeom>
            <a:avLst/>
            <a:gdLst/>
            <a:ahLst/>
            <a:cxnLst/>
            <a:rect l="l" t="t" r="r" b="b"/>
            <a:pathLst>
              <a:path w="5140352" h="5070823">
                <a:moveTo>
                  <a:pt x="0" y="0"/>
                </a:moveTo>
                <a:lnTo>
                  <a:pt x="5140352" y="0"/>
                </a:lnTo>
                <a:lnTo>
                  <a:pt x="5140352" y="5070823"/>
                </a:lnTo>
                <a:lnTo>
                  <a:pt x="0" y="50708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6353" t="-61973" r="-10416" b="-716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7654" y="-115587"/>
            <a:ext cx="18776201" cy="5259087"/>
          </a:xfrm>
          <a:custGeom>
            <a:avLst/>
            <a:gdLst/>
            <a:ahLst/>
            <a:cxnLst/>
            <a:rect l="l" t="t" r="r" b="b"/>
            <a:pathLst>
              <a:path w="18776201" h="5259087">
                <a:moveTo>
                  <a:pt x="0" y="0"/>
                </a:moveTo>
                <a:lnTo>
                  <a:pt x="18776201" y="0"/>
                </a:lnTo>
                <a:lnTo>
                  <a:pt x="18776201" y="5259087"/>
                </a:lnTo>
                <a:lnTo>
                  <a:pt x="0" y="52590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993" t="-89961" b="-21702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426659" y="3329896"/>
            <a:ext cx="5739012" cy="6498687"/>
          </a:xfrm>
          <a:custGeom>
            <a:avLst/>
            <a:gdLst/>
            <a:ahLst/>
            <a:cxnLst/>
            <a:rect l="l" t="t" r="r" b="b"/>
            <a:pathLst>
              <a:path w="5739012" h="6498687">
                <a:moveTo>
                  <a:pt x="0" y="0"/>
                </a:moveTo>
                <a:lnTo>
                  <a:pt x="5739012" y="0"/>
                </a:lnTo>
                <a:lnTo>
                  <a:pt x="5739012" y="6498687"/>
                </a:lnTo>
                <a:lnTo>
                  <a:pt x="0" y="64986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59" t="-2459" r="-5197" b="-60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6526077" y="4608556"/>
            <a:ext cx="2014647" cy="5088541"/>
          </a:xfrm>
          <a:custGeom>
            <a:avLst/>
            <a:gdLst/>
            <a:ahLst/>
            <a:cxnLst/>
            <a:rect l="l" t="t" r="r" b="b"/>
            <a:pathLst>
              <a:path w="2014647" h="5088541">
                <a:moveTo>
                  <a:pt x="0" y="0"/>
                </a:moveTo>
                <a:lnTo>
                  <a:pt x="2014647" y="0"/>
                </a:lnTo>
                <a:lnTo>
                  <a:pt x="2014647" y="5088540"/>
                </a:lnTo>
                <a:lnTo>
                  <a:pt x="0" y="50885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9270103" y="4477069"/>
            <a:ext cx="1468114" cy="5351514"/>
          </a:xfrm>
          <a:custGeom>
            <a:avLst/>
            <a:gdLst/>
            <a:ahLst/>
            <a:cxnLst/>
            <a:rect l="l" t="t" r="r" b="b"/>
            <a:pathLst>
              <a:path w="1468114" h="5351514">
                <a:moveTo>
                  <a:pt x="0" y="0"/>
                </a:moveTo>
                <a:lnTo>
                  <a:pt x="1468114" y="0"/>
                </a:lnTo>
                <a:lnTo>
                  <a:pt x="1468114" y="5351514"/>
                </a:lnTo>
                <a:lnTo>
                  <a:pt x="0" y="53515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1467596" y="4459817"/>
            <a:ext cx="1759637" cy="5386018"/>
          </a:xfrm>
          <a:custGeom>
            <a:avLst/>
            <a:gdLst/>
            <a:ahLst/>
            <a:cxnLst/>
            <a:rect l="l" t="t" r="r" b="b"/>
            <a:pathLst>
              <a:path w="1759637" h="5386018">
                <a:moveTo>
                  <a:pt x="0" y="0"/>
                </a:moveTo>
                <a:lnTo>
                  <a:pt x="1759637" y="0"/>
                </a:lnTo>
                <a:lnTo>
                  <a:pt x="1759637" y="5386018"/>
                </a:lnTo>
                <a:lnTo>
                  <a:pt x="0" y="538601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956611" y="4559576"/>
            <a:ext cx="1747423" cy="5186499"/>
          </a:xfrm>
          <a:custGeom>
            <a:avLst/>
            <a:gdLst/>
            <a:ahLst/>
            <a:cxnLst/>
            <a:rect l="l" t="t" r="r" b="b"/>
            <a:pathLst>
              <a:path w="1747423" h="5186499">
                <a:moveTo>
                  <a:pt x="0" y="0"/>
                </a:moveTo>
                <a:lnTo>
                  <a:pt x="1747423" y="0"/>
                </a:lnTo>
                <a:lnTo>
                  <a:pt x="1747423" y="5186500"/>
                </a:lnTo>
                <a:lnTo>
                  <a:pt x="0" y="51865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6433413" y="4527374"/>
            <a:ext cx="1651774" cy="5250904"/>
          </a:xfrm>
          <a:custGeom>
            <a:avLst/>
            <a:gdLst/>
            <a:ahLst/>
            <a:cxnLst/>
            <a:rect l="l" t="t" r="r" b="b"/>
            <a:pathLst>
              <a:path w="1651774" h="5250904">
                <a:moveTo>
                  <a:pt x="0" y="0"/>
                </a:moveTo>
                <a:lnTo>
                  <a:pt x="1651774" y="0"/>
                </a:lnTo>
                <a:lnTo>
                  <a:pt x="1651774" y="5250904"/>
                </a:lnTo>
                <a:lnTo>
                  <a:pt x="0" y="52509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8917823" y="3253696"/>
            <a:ext cx="6332101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Design an Avatar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03020" y="895350"/>
            <a:ext cx="14229606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Girl Scout’s Personalized Experience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606627" cy="10287000"/>
            <a:chOff x="0" y="0"/>
            <a:chExt cx="253014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30140" cy="2709333"/>
            </a:xfrm>
            <a:custGeom>
              <a:avLst/>
              <a:gdLst/>
              <a:ahLst/>
              <a:cxnLst/>
              <a:rect l="l" t="t" r="r" b="b"/>
              <a:pathLst>
                <a:path w="2530140" h="2709333">
                  <a:moveTo>
                    <a:pt x="0" y="0"/>
                  </a:moveTo>
                  <a:lnTo>
                    <a:pt x="2530140" y="0"/>
                  </a:lnTo>
                  <a:lnTo>
                    <a:pt x="253014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4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793457" y="895350"/>
            <a:ext cx="6547128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Tools to 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Run a 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Business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93457" y="4318000"/>
            <a:ext cx="6547128" cy="494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Send emails 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Girl Scout 2"/>
            </a:endParaRP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Share My Site with social media and texting 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Girl Scout 2"/>
            </a:endParaRP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Printable business cards 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Girl Scout 2"/>
            </a:endParaRP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Door hangers with QR codes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7873283" y="461589"/>
            <a:ext cx="9856475" cy="9825411"/>
            <a:chOff x="0" y="0"/>
            <a:chExt cx="13141967" cy="1310054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689966" cy="7279861"/>
            </a:xfrm>
            <a:custGeom>
              <a:avLst/>
              <a:gdLst/>
              <a:ahLst/>
              <a:cxnLst/>
              <a:rect l="l" t="t" r="r" b="b"/>
              <a:pathLst>
                <a:path w="8689966" h="7279861">
                  <a:moveTo>
                    <a:pt x="0" y="0"/>
                  </a:moveTo>
                  <a:lnTo>
                    <a:pt x="8689966" y="0"/>
                  </a:lnTo>
                  <a:lnTo>
                    <a:pt x="8689966" y="7279861"/>
                  </a:lnTo>
                  <a:lnTo>
                    <a:pt x="0" y="72798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0180" t="-6783" r="-45088" b="-55666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6916477" y="6094239"/>
              <a:ext cx="6225490" cy="7006310"/>
            </a:xfrm>
            <a:custGeom>
              <a:avLst/>
              <a:gdLst/>
              <a:ahLst/>
              <a:cxnLst/>
              <a:rect l="l" t="t" r="r" b="b"/>
              <a:pathLst>
                <a:path w="6225490" h="7006310">
                  <a:moveTo>
                    <a:pt x="0" y="0"/>
                  </a:moveTo>
                  <a:lnTo>
                    <a:pt x="6225490" y="0"/>
                  </a:lnTo>
                  <a:lnTo>
                    <a:pt x="6225490" y="7006310"/>
                  </a:lnTo>
                  <a:lnTo>
                    <a:pt x="0" y="7006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86921" t="-140811" r="-34839" b="-977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4849635" y="160682"/>
            <a:ext cx="2584913" cy="4784035"/>
          </a:xfrm>
          <a:custGeom>
            <a:avLst/>
            <a:gdLst/>
            <a:ahLst/>
            <a:cxnLst/>
            <a:rect l="l" t="t" r="r" b="b"/>
            <a:pathLst>
              <a:path w="2584913" h="4784035">
                <a:moveTo>
                  <a:pt x="0" y="0"/>
                </a:moveTo>
                <a:lnTo>
                  <a:pt x="2584913" y="0"/>
                </a:lnTo>
                <a:lnTo>
                  <a:pt x="2584913" y="4784036"/>
                </a:lnTo>
                <a:lnTo>
                  <a:pt x="0" y="47840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18583" t="-5967" b="-922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8076877" y="6463291"/>
            <a:ext cx="4724643" cy="2545859"/>
          </a:xfrm>
          <a:custGeom>
            <a:avLst/>
            <a:gdLst/>
            <a:ahLst/>
            <a:cxnLst/>
            <a:rect l="l" t="t" r="r" b="b"/>
            <a:pathLst>
              <a:path w="4724643" h="2545859">
                <a:moveTo>
                  <a:pt x="0" y="0"/>
                </a:moveTo>
                <a:lnTo>
                  <a:pt x="4724643" y="0"/>
                </a:lnTo>
                <a:lnTo>
                  <a:pt x="4724643" y="2545859"/>
                </a:lnTo>
                <a:lnTo>
                  <a:pt x="0" y="25458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611" t="-343770" r="-165546" b="-55847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9606627" cy="10287000"/>
            <a:chOff x="0" y="0"/>
            <a:chExt cx="2530140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30140" cy="2709333"/>
            </a:xfrm>
            <a:custGeom>
              <a:avLst/>
              <a:gdLst/>
              <a:ahLst/>
              <a:cxnLst/>
              <a:rect l="l" t="t" r="r" b="b"/>
              <a:pathLst>
                <a:path w="2530140" h="2709333">
                  <a:moveTo>
                    <a:pt x="0" y="0"/>
                  </a:moveTo>
                  <a:lnTo>
                    <a:pt x="2530140" y="0"/>
                  </a:lnTo>
                  <a:lnTo>
                    <a:pt x="253014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B45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9884562" y="1320271"/>
            <a:ext cx="8068206" cy="7646459"/>
          </a:xfrm>
          <a:custGeom>
            <a:avLst/>
            <a:gdLst/>
            <a:ahLst/>
            <a:cxnLst/>
            <a:rect l="l" t="t" r="r" b="b"/>
            <a:pathLst>
              <a:path w="8068206" h="7646459">
                <a:moveTo>
                  <a:pt x="0" y="0"/>
                </a:moveTo>
                <a:lnTo>
                  <a:pt x="8068206" y="0"/>
                </a:lnTo>
                <a:lnTo>
                  <a:pt x="8068206" y="7646458"/>
                </a:lnTo>
                <a:lnTo>
                  <a:pt x="0" y="76464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745663" y="313753"/>
            <a:ext cx="8115300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Participant’s Dashboard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5663" y="2669603"/>
            <a:ext cx="8115300" cy="741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Additional emails/social 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media/texts 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Girl Scout 2"/>
            </a:endParaRP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Girl Scout’s avatar room 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with virtual rewards and </a:t>
            </a: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troop photo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Girl Scout 2"/>
            </a:endParaRP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Manage nut card order entry 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Girl Scout 2"/>
            </a:endParaRP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Select rewards </a:t>
            </a:r>
          </a:p>
          <a:p>
            <a:pPr algn="ctr">
              <a:lnSpc>
                <a:spcPts val="4900"/>
              </a:lnSpc>
            </a:pPr>
            <a:endParaRPr lang="en-US" sz="3500">
              <a:solidFill>
                <a:srgbClr val="000000"/>
              </a:solidFill>
              <a:latin typeface="Girl Scout 2"/>
            </a:endParaRPr>
          </a:p>
          <a:p>
            <a:pPr algn="ctr"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Sales reports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563938"/>
            <a:ext cx="11228369" cy="308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 9/23 Fall Product Program KICKS OFF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000000"/>
                </a:solidFill>
                <a:latin typeface="Girl Scout 2"/>
              </a:rPr>
              <a:t>11/1 Fall Product Program Ends at 11:59 PM</a:t>
            </a:r>
          </a:p>
          <a:p>
            <a:pPr marL="1511301" lvl="2" indent="-503767">
              <a:lnSpc>
                <a:spcPts val="4900"/>
              </a:lnSpc>
              <a:buFont typeface="Arial"/>
              <a:buChar char="⚬"/>
            </a:pPr>
            <a:r>
              <a:rPr lang="en-US" sz="3500" dirty="0">
                <a:solidFill>
                  <a:srgbClr val="000000"/>
                </a:solidFill>
                <a:latin typeface="Girl Scout 2"/>
              </a:rPr>
              <a:t>Paper order entries due 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 dirty="0">
                <a:solidFill>
                  <a:srgbClr val="000000"/>
                </a:solidFill>
                <a:latin typeface="Girl Scout 2"/>
              </a:rPr>
              <a:t>11/15 - 11/17 Nut and chocolate items will be delivered to Service Units sites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896057" y="0"/>
            <a:ext cx="11657820" cy="10287000"/>
            <a:chOff x="0" y="0"/>
            <a:chExt cx="690834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0834" cy="609600"/>
            </a:xfrm>
            <a:custGeom>
              <a:avLst/>
              <a:gdLst/>
              <a:ahLst/>
              <a:cxnLst/>
              <a:rect l="l" t="t" r="r" b="b"/>
              <a:pathLst>
                <a:path w="690834" h="609600">
                  <a:moveTo>
                    <a:pt x="203200" y="0"/>
                  </a:moveTo>
                  <a:lnTo>
                    <a:pt x="690834" y="0"/>
                  </a:lnTo>
                  <a:lnTo>
                    <a:pt x="48763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-16180" r="-1618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895350"/>
            <a:ext cx="9570009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Important Dates </a:t>
            </a:r>
          </a:p>
          <a:p>
            <a:pPr algn="just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to Know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88113" y="7637006"/>
            <a:ext cx="1621294" cy="1621294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8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88113" y="3503419"/>
            <a:ext cx="1621294" cy="1621294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8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93497" y="5570213"/>
            <a:ext cx="1621294" cy="1621294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8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061219" y="4461245"/>
            <a:ext cx="1621294" cy="1621294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8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066602" y="6528038"/>
            <a:ext cx="1621294" cy="1621294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CB89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898014" y="3609293"/>
            <a:ext cx="1401492" cy="1409547"/>
          </a:xfrm>
          <a:custGeom>
            <a:avLst/>
            <a:gdLst/>
            <a:ahLst/>
            <a:cxnLst/>
            <a:rect l="l" t="t" r="r" b="b"/>
            <a:pathLst>
              <a:path w="1401492" h="1409547">
                <a:moveTo>
                  <a:pt x="0" y="0"/>
                </a:moveTo>
                <a:lnTo>
                  <a:pt x="1401492" y="0"/>
                </a:lnTo>
                <a:lnTo>
                  <a:pt x="1401492" y="1409547"/>
                </a:lnTo>
                <a:lnTo>
                  <a:pt x="0" y="14095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854685" y="5636785"/>
            <a:ext cx="1488150" cy="1488150"/>
          </a:xfrm>
          <a:custGeom>
            <a:avLst/>
            <a:gdLst/>
            <a:ahLst/>
            <a:cxnLst/>
            <a:rect l="l" t="t" r="r" b="b"/>
            <a:pathLst>
              <a:path w="1488150" h="1488150">
                <a:moveTo>
                  <a:pt x="1488150" y="0"/>
                </a:moveTo>
                <a:lnTo>
                  <a:pt x="0" y="0"/>
                </a:lnTo>
                <a:lnTo>
                  <a:pt x="0" y="1488150"/>
                </a:lnTo>
                <a:lnTo>
                  <a:pt x="1488150" y="1488150"/>
                </a:lnTo>
                <a:lnTo>
                  <a:pt x="148815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854685" y="7696539"/>
            <a:ext cx="1512616" cy="1512616"/>
          </a:xfrm>
          <a:custGeom>
            <a:avLst/>
            <a:gdLst/>
            <a:ahLst/>
            <a:cxnLst/>
            <a:rect l="l" t="t" r="r" b="b"/>
            <a:pathLst>
              <a:path w="1512616" h="1512616">
                <a:moveTo>
                  <a:pt x="0" y="0"/>
                </a:moveTo>
                <a:lnTo>
                  <a:pt x="1512616" y="0"/>
                </a:lnTo>
                <a:lnTo>
                  <a:pt x="1512616" y="1512616"/>
                </a:lnTo>
                <a:lnTo>
                  <a:pt x="0" y="151261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>
            <a:off x="9881305" y="4314066"/>
            <a:ext cx="1981122" cy="1971643"/>
          </a:xfrm>
          <a:custGeom>
            <a:avLst/>
            <a:gdLst/>
            <a:ahLst/>
            <a:cxnLst/>
            <a:rect l="l" t="t" r="r" b="b"/>
            <a:pathLst>
              <a:path w="1981122" h="1971643">
                <a:moveTo>
                  <a:pt x="0" y="0"/>
                </a:moveTo>
                <a:lnTo>
                  <a:pt x="1981122" y="0"/>
                </a:lnTo>
                <a:lnTo>
                  <a:pt x="1981122" y="1971643"/>
                </a:lnTo>
                <a:lnTo>
                  <a:pt x="0" y="19716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10304691" y="6796800"/>
            <a:ext cx="1145116" cy="1083770"/>
          </a:xfrm>
          <a:custGeom>
            <a:avLst/>
            <a:gdLst/>
            <a:ahLst/>
            <a:cxnLst/>
            <a:rect l="l" t="t" r="r" b="b"/>
            <a:pathLst>
              <a:path w="1145116" h="1083770">
                <a:moveTo>
                  <a:pt x="0" y="0"/>
                </a:moveTo>
                <a:lnTo>
                  <a:pt x="1145116" y="0"/>
                </a:lnTo>
                <a:lnTo>
                  <a:pt x="1145116" y="1083770"/>
                </a:lnTo>
                <a:lnTo>
                  <a:pt x="0" y="10837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5400000">
            <a:off x="2082312" y="161467"/>
            <a:ext cx="2367337" cy="2944967"/>
          </a:xfrm>
          <a:custGeom>
            <a:avLst/>
            <a:gdLst/>
            <a:ahLst/>
            <a:cxnLst/>
            <a:rect l="l" t="t" r="r" b="b"/>
            <a:pathLst>
              <a:path w="2367337" h="2944967">
                <a:moveTo>
                  <a:pt x="0" y="0"/>
                </a:moveTo>
                <a:lnTo>
                  <a:pt x="2367336" y="0"/>
                </a:lnTo>
                <a:lnTo>
                  <a:pt x="2367336" y="2944967"/>
                </a:lnTo>
                <a:lnTo>
                  <a:pt x="0" y="29449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 rot="-5400000">
            <a:off x="13339739" y="161467"/>
            <a:ext cx="2367337" cy="2944967"/>
          </a:xfrm>
          <a:custGeom>
            <a:avLst/>
            <a:gdLst/>
            <a:ahLst/>
            <a:cxnLst/>
            <a:rect l="l" t="t" r="r" b="b"/>
            <a:pathLst>
              <a:path w="2367337" h="2944967">
                <a:moveTo>
                  <a:pt x="0" y="0"/>
                </a:moveTo>
                <a:lnTo>
                  <a:pt x="2367337" y="0"/>
                </a:lnTo>
                <a:lnTo>
                  <a:pt x="2367337" y="2944967"/>
                </a:lnTo>
                <a:lnTo>
                  <a:pt x="0" y="29449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5400000">
            <a:off x="7612499" y="-3896236"/>
            <a:ext cx="2367337" cy="11060374"/>
          </a:xfrm>
          <a:custGeom>
            <a:avLst/>
            <a:gdLst/>
            <a:ahLst/>
            <a:cxnLst/>
            <a:rect l="l" t="t" r="r" b="b"/>
            <a:pathLst>
              <a:path w="2367337" h="11060374">
                <a:moveTo>
                  <a:pt x="0" y="0"/>
                </a:moveTo>
                <a:lnTo>
                  <a:pt x="2367336" y="0"/>
                </a:lnTo>
                <a:lnTo>
                  <a:pt x="2367336" y="11060374"/>
                </a:lnTo>
                <a:lnTo>
                  <a:pt x="0" y="110603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49112" t="-6032" r="-14911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649575" y="576262"/>
            <a:ext cx="16930591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Benefits of Participating in 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Fall Product Program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1894011" y="4932774"/>
            <a:ext cx="4605875" cy="658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7"/>
              </a:lnSpc>
            </a:pPr>
            <a:r>
              <a:rPr lang="en-US" sz="3833">
                <a:solidFill>
                  <a:srgbClr val="000000"/>
                </a:solidFill>
                <a:latin typeface="Girl Scout 2"/>
              </a:rPr>
              <a:t>People Skills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620906" y="7801798"/>
            <a:ext cx="5163978" cy="658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7"/>
              </a:lnSpc>
            </a:pPr>
            <a:r>
              <a:rPr lang="en-US" sz="3833">
                <a:solidFill>
                  <a:srgbClr val="000000"/>
                </a:solidFill>
                <a:latin typeface="Girl Scout 2"/>
              </a:rPr>
              <a:t>Money Management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1899691" y="6978419"/>
            <a:ext cx="4096200" cy="658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7"/>
              </a:lnSpc>
            </a:pPr>
            <a:r>
              <a:rPr lang="en-US" sz="3833" dirty="0">
                <a:solidFill>
                  <a:srgbClr val="000000"/>
                </a:solidFill>
                <a:latin typeface="Girl Scout 2"/>
              </a:rPr>
              <a:t>Business Ethics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620906" y="3946953"/>
            <a:ext cx="4590208" cy="658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7"/>
              </a:lnSpc>
            </a:pPr>
            <a:r>
              <a:rPr lang="en-US" sz="3833">
                <a:solidFill>
                  <a:srgbClr val="000000"/>
                </a:solidFill>
                <a:latin typeface="Girl Scout 2"/>
              </a:rPr>
              <a:t>Goal Setting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626289" y="6041742"/>
            <a:ext cx="4438827" cy="658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67"/>
              </a:lnSpc>
            </a:pPr>
            <a:r>
              <a:rPr lang="en-US" sz="3833">
                <a:solidFill>
                  <a:srgbClr val="000000"/>
                </a:solidFill>
                <a:latin typeface="Girl Scout 2"/>
              </a:rPr>
              <a:t>Decision Making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3126610" y="1812814"/>
            <a:ext cx="2808505" cy="1965953"/>
            <a:chOff x="0" y="0"/>
            <a:chExt cx="6350000" cy="444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2"/>
              <a:stretch>
                <a:fillRect t="-3630" b="-363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12439171" y="1582042"/>
            <a:ext cx="2546858" cy="2420526"/>
          </a:xfrm>
          <a:custGeom>
            <a:avLst/>
            <a:gdLst/>
            <a:ahLst/>
            <a:cxnLst/>
            <a:rect l="l" t="t" r="r" b="b"/>
            <a:pathLst>
              <a:path w="2546858" h="2420526">
                <a:moveTo>
                  <a:pt x="0" y="0"/>
                </a:moveTo>
                <a:lnTo>
                  <a:pt x="2546858" y="0"/>
                </a:lnTo>
                <a:lnTo>
                  <a:pt x="2546858" y="2420526"/>
                </a:lnTo>
                <a:lnTo>
                  <a:pt x="0" y="24205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/>
          <p:nvPr/>
        </p:nvGrpSpPr>
        <p:grpSpPr>
          <a:xfrm>
            <a:off x="1028700" y="299341"/>
            <a:ext cx="16230600" cy="1455144"/>
            <a:chOff x="0" y="0"/>
            <a:chExt cx="4274726" cy="383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383248"/>
            </a:xfrm>
            <a:custGeom>
              <a:avLst/>
              <a:gdLst/>
              <a:ahLst/>
              <a:cxnLst/>
              <a:rect l="l" t="t" r="r" b="b"/>
              <a:pathLst>
                <a:path w="4274726" h="383248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358921"/>
                  </a:lnTo>
                  <a:cubicBezTo>
                    <a:pt x="4274726" y="372356"/>
                    <a:pt x="4263834" y="383248"/>
                    <a:pt x="4250399" y="383248"/>
                  </a:cubicBezTo>
                  <a:lnTo>
                    <a:pt x="24327" y="383248"/>
                  </a:lnTo>
                  <a:cubicBezTo>
                    <a:pt x="10891" y="383248"/>
                    <a:pt x="0" y="372356"/>
                    <a:pt x="0" y="358921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9E5FD6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3127540" y="3889024"/>
            <a:ext cx="2808505" cy="1965953"/>
            <a:chOff x="0" y="0"/>
            <a:chExt cx="6350000" cy="4445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4"/>
              <a:stretch>
                <a:fillRect t="-15857" b="-158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6285667" y="7851205"/>
            <a:ext cx="2641861" cy="2435795"/>
          </a:xfrm>
          <a:custGeom>
            <a:avLst/>
            <a:gdLst/>
            <a:ahLst/>
            <a:cxnLst/>
            <a:rect l="l" t="t" r="r" b="b"/>
            <a:pathLst>
              <a:path w="2641861" h="2435795">
                <a:moveTo>
                  <a:pt x="0" y="0"/>
                </a:moveTo>
                <a:lnTo>
                  <a:pt x="2641861" y="0"/>
                </a:lnTo>
                <a:lnTo>
                  <a:pt x="2641861" y="2435795"/>
                </a:lnTo>
                <a:lnTo>
                  <a:pt x="0" y="243579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286173" y="7769454"/>
            <a:ext cx="2648942" cy="2517546"/>
          </a:xfrm>
          <a:custGeom>
            <a:avLst/>
            <a:gdLst/>
            <a:ahLst/>
            <a:cxnLst/>
            <a:rect l="l" t="t" r="r" b="b"/>
            <a:pathLst>
              <a:path w="2648942" h="2517546">
                <a:moveTo>
                  <a:pt x="0" y="0"/>
                </a:moveTo>
                <a:lnTo>
                  <a:pt x="2648942" y="0"/>
                </a:lnTo>
                <a:lnTo>
                  <a:pt x="2648942" y="2517546"/>
                </a:lnTo>
                <a:lnTo>
                  <a:pt x="0" y="25175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3127540" y="5947259"/>
            <a:ext cx="2808505" cy="1965953"/>
            <a:chOff x="0" y="0"/>
            <a:chExt cx="6350000" cy="4445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7"/>
              <a:stretch>
                <a:fillRect t="-15857" b="-158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6314636" y="3651017"/>
            <a:ext cx="2582683" cy="2454574"/>
          </a:xfrm>
          <a:custGeom>
            <a:avLst/>
            <a:gdLst/>
            <a:ahLst/>
            <a:cxnLst/>
            <a:rect l="l" t="t" r="r" b="b"/>
            <a:pathLst>
              <a:path w="2582683" h="2454574">
                <a:moveTo>
                  <a:pt x="0" y="0"/>
                </a:moveTo>
                <a:lnTo>
                  <a:pt x="2582683" y="0"/>
                </a:lnTo>
                <a:lnTo>
                  <a:pt x="2582683" y="2454574"/>
                </a:lnTo>
                <a:lnTo>
                  <a:pt x="0" y="245457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6201726" y="1812814"/>
            <a:ext cx="2808505" cy="1965953"/>
            <a:chOff x="0" y="0"/>
            <a:chExt cx="6350000" cy="4445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9"/>
              <a:stretch>
                <a:fillRect t="-3571" b="-357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6202345" y="5947259"/>
            <a:ext cx="2808505" cy="1965953"/>
            <a:chOff x="0" y="0"/>
            <a:chExt cx="6350000" cy="44450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10"/>
              <a:stretch>
                <a:fillRect l="-28651" r="-2865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/>
          <p:cNvGrpSpPr>
            <a:grpSpLocks noChangeAspect="1"/>
          </p:cNvGrpSpPr>
          <p:nvPr/>
        </p:nvGrpSpPr>
        <p:grpSpPr>
          <a:xfrm>
            <a:off x="9276841" y="1812814"/>
            <a:ext cx="2808505" cy="1965953"/>
            <a:chOff x="0" y="0"/>
            <a:chExt cx="6350000" cy="44450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11"/>
              <a:stretch>
                <a:fillRect t="-15857" b="-1585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>
            <a:off x="9277150" y="3889024"/>
            <a:ext cx="2808505" cy="1965953"/>
            <a:chOff x="0" y="0"/>
            <a:chExt cx="6350000" cy="44450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12"/>
              <a:stretch>
                <a:fillRect l="-25921" r="-259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2351956" y="3889024"/>
            <a:ext cx="2808505" cy="1965953"/>
            <a:chOff x="0" y="0"/>
            <a:chExt cx="6350000" cy="44450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13"/>
              <a:stretch>
                <a:fillRect l="-27092" r="-2709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5" name="Freeform 25"/>
          <p:cNvSpPr/>
          <p:nvPr/>
        </p:nvSpPr>
        <p:spPr>
          <a:xfrm>
            <a:off x="9382639" y="7982372"/>
            <a:ext cx="2597527" cy="2091711"/>
          </a:xfrm>
          <a:custGeom>
            <a:avLst/>
            <a:gdLst/>
            <a:ahLst/>
            <a:cxnLst/>
            <a:rect l="l" t="t" r="r" b="b"/>
            <a:pathLst>
              <a:path w="2597527" h="2091711">
                <a:moveTo>
                  <a:pt x="0" y="0"/>
                </a:moveTo>
                <a:lnTo>
                  <a:pt x="2597527" y="0"/>
                </a:lnTo>
                <a:lnTo>
                  <a:pt x="2597527" y="2091710"/>
                </a:lnTo>
                <a:lnTo>
                  <a:pt x="0" y="209171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-5445" t="-8429" r="-4062" b="-1695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6" name="Group 26"/>
          <p:cNvGrpSpPr>
            <a:grpSpLocks noChangeAspect="1"/>
          </p:cNvGrpSpPr>
          <p:nvPr/>
        </p:nvGrpSpPr>
        <p:grpSpPr>
          <a:xfrm>
            <a:off x="9277150" y="5947259"/>
            <a:ext cx="2808505" cy="1965953"/>
            <a:chOff x="0" y="0"/>
            <a:chExt cx="6350000" cy="4445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15"/>
              <a:stretch>
                <a:fillRect l="-4012" r="-40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/>
          <p:cNvSpPr/>
          <p:nvPr/>
        </p:nvSpPr>
        <p:spPr>
          <a:xfrm>
            <a:off x="12526387" y="7913212"/>
            <a:ext cx="2459642" cy="2267790"/>
          </a:xfrm>
          <a:custGeom>
            <a:avLst/>
            <a:gdLst/>
            <a:ahLst/>
            <a:cxnLst/>
            <a:rect l="l" t="t" r="r" b="b"/>
            <a:pathLst>
              <a:path w="2459642" h="2267790">
                <a:moveTo>
                  <a:pt x="0" y="0"/>
                </a:moveTo>
                <a:lnTo>
                  <a:pt x="2459642" y="0"/>
                </a:lnTo>
                <a:lnTo>
                  <a:pt x="2459642" y="2267790"/>
                </a:lnTo>
                <a:lnTo>
                  <a:pt x="0" y="226779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/>
          <p:cNvGrpSpPr>
            <a:grpSpLocks noChangeAspect="1"/>
          </p:cNvGrpSpPr>
          <p:nvPr/>
        </p:nvGrpSpPr>
        <p:grpSpPr>
          <a:xfrm>
            <a:off x="12351956" y="5947259"/>
            <a:ext cx="2808505" cy="1965953"/>
            <a:chOff x="0" y="0"/>
            <a:chExt cx="6350000" cy="44450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50000" cy="4445000"/>
            </a:xfrm>
            <a:custGeom>
              <a:avLst/>
              <a:gdLst/>
              <a:ahLst/>
              <a:cxnLst/>
              <a:rect l="l" t="t" r="r" b="b"/>
              <a:pathLst>
                <a:path w="6350000" h="4445000">
                  <a:moveTo>
                    <a:pt x="0" y="3429000"/>
                  </a:moveTo>
                  <a:lnTo>
                    <a:pt x="0" y="1016000"/>
                  </a:lnTo>
                  <a:cubicBezTo>
                    <a:pt x="0" y="454660"/>
                    <a:pt x="454660" y="0"/>
                    <a:pt x="1016000" y="0"/>
                  </a:cubicBezTo>
                  <a:lnTo>
                    <a:pt x="5334000" y="0"/>
                  </a:lnTo>
                  <a:cubicBezTo>
                    <a:pt x="5895340" y="0"/>
                    <a:pt x="6350000" y="454660"/>
                    <a:pt x="6350000" y="1016000"/>
                  </a:cubicBezTo>
                  <a:lnTo>
                    <a:pt x="6350000" y="3429000"/>
                  </a:lnTo>
                  <a:cubicBezTo>
                    <a:pt x="6350000" y="3990340"/>
                    <a:pt x="5895340" y="4445000"/>
                    <a:pt x="5334000" y="4445000"/>
                  </a:cubicBezTo>
                  <a:lnTo>
                    <a:pt x="1016000" y="4445000"/>
                  </a:lnTo>
                  <a:cubicBezTo>
                    <a:pt x="454660" y="4445000"/>
                    <a:pt x="0" y="3990340"/>
                    <a:pt x="0" y="3429000"/>
                  </a:cubicBezTo>
                  <a:close/>
                </a:path>
              </a:pathLst>
            </a:custGeom>
            <a:blipFill>
              <a:blip r:embed="rId17"/>
              <a:stretch>
                <a:fillRect l="-4012" r="-401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1" name="Freeform 31"/>
          <p:cNvSpPr/>
          <p:nvPr/>
        </p:nvSpPr>
        <p:spPr>
          <a:xfrm>
            <a:off x="2701386" y="2795790"/>
            <a:ext cx="850449" cy="1160675"/>
          </a:xfrm>
          <a:custGeom>
            <a:avLst/>
            <a:gdLst/>
            <a:ahLst/>
            <a:cxnLst/>
            <a:rect l="l" t="t" r="r" b="b"/>
            <a:pathLst>
              <a:path w="850449" h="1160675">
                <a:moveTo>
                  <a:pt x="0" y="0"/>
                </a:moveTo>
                <a:lnTo>
                  <a:pt x="850449" y="0"/>
                </a:lnTo>
                <a:lnTo>
                  <a:pt x="850449" y="1160675"/>
                </a:lnTo>
                <a:lnTo>
                  <a:pt x="0" y="1160675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 rot="2184295">
            <a:off x="5906797" y="4231936"/>
            <a:ext cx="1133471" cy="1096376"/>
          </a:xfrm>
          <a:custGeom>
            <a:avLst/>
            <a:gdLst/>
            <a:ahLst/>
            <a:cxnLst/>
            <a:rect l="l" t="t" r="r" b="b"/>
            <a:pathLst>
              <a:path w="1133471" h="1096376">
                <a:moveTo>
                  <a:pt x="0" y="0"/>
                </a:moveTo>
                <a:lnTo>
                  <a:pt x="1133471" y="0"/>
                </a:lnTo>
                <a:lnTo>
                  <a:pt x="1133471" y="1096375"/>
                </a:lnTo>
                <a:lnTo>
                  <a:pt x="0" y="10963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 rot="1149709">
            <a:off x="5973002" y="9054097"/>
            <a:ext cx="1133471" cy="1096376"/>
          </a:xfrm>
          <a:custGeom>
            <a:avLst/>
            <a:gdLst/>
            <a:ahLst/>
            <a:cxnLst/>
            <a:rect l="l" t="t" r="r" b="b"/>
            <a:pathLst>
              <a:path w="1133471" h="1096376">
                <a:moveTo>
                  <a:pt x="0" y="0"/>
                </a:moveTo>
                <a:lnTo>
                  <a:pt x="1133471" y="0"/>
                </a:lnTo>
                <a:lnTo>
                  <a:pt x="1133471" y="1096376"/>
                </a:lnTo>
                <a:lnTo>
                  <a:pt x="0" y="109637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 rot="-1672358">
            <a:off x="2832603" y="7751547"/>
            <a:ext cx="1133471" cy="1096376"/>
          </a:xfrm>
          <a:custGeom>
            <a:avLst/>
            <a:gdLst/>
            <a:ahLst/>
            <a:cxnLst/>
            <a:rect l="l" t="t" r="r" b="b"/>
            <a:pathLst>
              <a:path w="1133471" h="1096376">
                <a:moveTo>
                  <a:pt x="0" y="0"/>
                </a:moveTo>
                <a:lnTo>
                  <a:pt x="1133471" y="0"/>
                </a:lnTo>
                <a:lnTo>
                  <a:pt x="1133471" y="1096376"/>
                </a:lnTo>
                <a:lnTo>
                  <a:pt x="0" y="109637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5" name="TextBox 35"/>
          <p:cNvSpPr txBox="1"/>
          <p:nvPr/>
        </p:nvSpPr>
        <p:spPr>
          <a:xfrm>
            <a:off x="1028700" y="436363"/>
            <a:ext cx="162306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2023 Fall Product Selection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1657820" cy="10287000"/>
            <a:chOff x="0" y="0"/>
            <a:chExt cx="690834" cy="609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90834" cy="609600"/>
            </a:xfrm>
            <a:custGeom>
              <a:avLst/>
              <a:gdLst/>
              <a:ahLst/>
              <a:cxnLst/>
              <a:rect l="l" t="t" r="r" b="b"/>
              <a:pathLst>
                <a:path w="690834" h="609600">
                  <a:moveTo>
                    <a:pt x="203200" y="0"/>
                  </a:moveTo>
                  <a:lnTo>
                    <a:pt x="690834" y="0"/>
                  </a:lnTo>
                  <a:lnTo>
                    <a:pt x="48763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2"/>
              <a:stretch>
                <a:fillRect l="-2385" r="-1526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1397317" y="895350"/>
            <a:ext cx="6890683" cy="2114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Parent </a:t>
            </a:r>
          </a:p>
          <a:p>
            <a:pPr algn="just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Participation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93009" y="3176494"/>
            <a:ext cx="6566291" cy="6656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5" lvl="1" indent="-291463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Girl Scout 2"/>
              </a:rPr>
              <a:t>Register your girl for 2023-24 MY </a:t>
            </a:r>
          </a:p>
          <a:p>
            <a:pPr marL="582925" lvl="1" indent="-291463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Girl Scout 2"/>
              </a:rPr>
              <a:t>Opt in to receive email </a:t>
            </a:r>
          </a:p>
          <a:p>
            <a:pPr marL="582925" lvl="1" indent="-291463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Girl Scout 2"/>
              </a:rPr>
              <a:t>Pick up Fall Product items from Troop Product Program Manager </a:t>
            </a:r>
          </a:p>
          <a:p>
            <a:pPr marL="582925" lvl="1" indent="-291463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Girl Scout 2"/>
              </a:rPr>
              <a:t>Complete the online Parent Permission Form </a:t>
            </a:r>
          </a:p>
          <a:p>
            <a:pPr marL="582925" lvl="1" indent="-291463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Girl Scout 2"/>
              </a:rPr>
              <a:t>Obtain your Troop #, SU, and Region </a:t>
            </a:r>
          </a:p>
          <a:p>
            <a:pPr marL="582925" lvl="1" indent="-291463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Girl Scout 2"/>
              </a:rPr>
              <a:t>Register for your M2 account on September 23rd </a:t>
            </a:r>
          </a:p>
          <a:p>
            <a:pPr marL="582925" lvl="1" indent="-291463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Girl Scout 2"/>
              </a:rPr>
              <a:t>Help your Girl Scout Create an Avatar </a:t>
            </a:r>
          </a:p>
          <a:p>
            <a:pPr marL="582925" lvl="1" indent="-291463">
              <a:lnSpc>
                <a:spcPts val="3779"/>
              </a:lnSpc>
              <a:buFont typeface="Arial"/>
              <a:buChar char="•"/>
            </a:pPr>
            <a:r>
              <a:rPr lang="en-US" sz="2699">
                <a:solidFill>
                  <a:srgbClr val="000000"/>
                </a:solidFill>
                <a:latin typeface="Girl Scout 2"/>
              </a:rPr>
              <a:t>Enter paper order into the M2 System by November 1st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579766" y="2779808"/>
            <a:ext cx="5402723" cy="4727383"/>
            <a:chOff x="0" y="0"/>
            <a:chExt cx="812800" cy="7112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0" y="50800"/>
                  </a:moveTo>
                  <a:lnTo>
                    <a:pt x="406400" y="0"/>
                  </a:lnTo>
                  <a:lnTo>
                    <a:pt x="812800" y="50800"/>
                  </a:lnTo>
                  <a:lnTo>
                    <a:pt x="812800" y="660400"/>
                  </a:lnTo>
                  <a:lnTo>
                    <a:pt x="406400" y="711200"/>
                  </a:lnTo>
                  <a:lnTo>
                    <a:pt x="0" y="6604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1496D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2225"/>
              <a:ext cx="8128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305511" y="2779808"/>
            <a:ext cx="5402723" cy="4727383"/>
            <a:chOff x="0" y="0"/>
            <a:chExt cx="812800" cy="7112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0" y="50800"/>
                  </a:moveTo>
                  <a:lnTo>
                    <a:pt x="406400" y="0"/>
                  </a:lnTo>
                  <a:lnTo>
                    <a:pt x="812800" y="50800"/>
                  </a:lnTo>
                  <a:lnTo>
                    <a:pt x="812800" y="660400"/>
                  </a:lnTo>
                  <a:lnTo>
                    <a:pt x="406400" y="711200"/>
                  </a:lnTo>
                  <a:lnTo>
                    <a:pt x="0" y="660400"/>
                  </a:lnTo>
                  <a:lnTo>
                    <a:pt x="0" y="50800"/>
                  </a:lnTo>
                  <a:close/>
                </a:path>
              </a:pathLst>
            </a:custGeom>
            <a:solidFill>
              <a:srgbClr val="1496D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2225"/>
              <a:ext cx="8128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0976501" y="2952241"/>
            <a:ext cx="4609253" cy="4382518"/>
          </a:xfrm>
          <a:custGeom>
            <a:avLst/>
            <a:gdLst/>
            <a:ahLst/>
            <a:cxnLst/>
            <a:rect l="l" t="t" r="r" b="b"/>
            <a:pathLst>
              <a:path w="4609253" h="4382518">
                <a:moveTo>
                  <a:pt x="0" y="0"/>
                </a:moveTo>
                <a:lnTo>
                  <a:pt x="4609253" y="0"/>
                </a:lnTo>
                <a:lnTo>
                  <a:pt x="4609253" y="4382518"/>
                </a:lnTo>
                <a:lnTo>
                  <a:pt x="0" y="43825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50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196557" y="2330062"/>
            <a:ext cx="5620631" cy="5626876"/>
          </a:xfrm>
          <a:custGeom>
            <a:avLst/>
            <a:gdLst/>
            <a:ahLst/>
            <a:cxnLst/>
            <a:rect l="l" t="t" r="r" b="b"/>
            <a:pathLst>
              <a:path w="5620631" h="5626876">
                <a:moveTo>
                  <a:pt x="0" y="0"/>
                </a:moveTo>
                <a:lnTo>
                  <a:pt x="5620631" y="0"/>
                </a:lnTo>
                <a:lnTo>
                  <a:pt x="5620631" y="5626876"/>
                </a:lnTo>
                <a:lnTo>
                  <a:pt x="0" y="56268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919786" y="7665787"/>
            <a:ext cx="6174173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Girl Scout 2"/>
              </a:rPr>
              <a:t>In-Person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Girl Scout 2"/>
              </a:rPr>
              <a:t>Utilizes Nut Order Card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637528" y="7665787"/>
            <a:ext cx="7287198" cy="208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Girl Scout 2"/>
              </a:rPr>
              <a:t>Online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Girl Scout 2"/>
              </a:rPr>
              <a:t>Option to Ship </a:t>
            </a:r>
          </a:p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000000"/>
                </a:solidFill>
                <a:latin typeface="Girl Scout 2"/>
              </a:rPr>
              <a:t>Directly to Customer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3586682" y="540653"/>
            <a:ext cx="11114636" cy="1551284"/>
            <a:chOff x="0" y="0"/>
            <a:chExt cx="2927312" cy="40856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927312" cy="408569"/>
            </a:xfrm>
            <a:custGeom>
              <a:avLst/>
              <a:gdLst/>
              <a:ahLst/>
              <a:cxnLst/>
              <a:rect l="l" t="t" r="r" b="b"/>
              <a:pathLst>
                <a:path w="2927312" h="408569">
                  <a:moveTo>
                    <a:pt x="35524" y="0"/>
                  </a:moveTo>
                  <a:lnTo>
                    <a:pt x="2891787" y="0"/>
                  </a:lnTo>
                  <a:cubicBezTo>
                    <a:pt x="2911407" y="0"/>
                    <a:pt x="2927312" y="15905"/>
                    <a:pt x="2927312" y="35524"/>
                  </a:cubicBezTo>
                  <a:lnTo>
                    <a:pt x="2927312" y="373044"/>
                  </a:lnTo>
                  <a:cubicBezTo>
                    <a:pt x="2927312" y="392664"/>
                    <a:pt x="2911407" y="408569"/>
                    <a:pt x="2891787" y="408569"/>
                  </a:cubicBezTo>
                  <a:lnTo>
                    <a:pt x="35524" y="408569"/>
                  </a:lnTo>
                  <a:cubicBezTo>
                    <a:pt x="26103" y="408569"/>
                    <a:pt x="17067" y="404826"/>
                    <a:pt x="10405" y="398164"/>
                  </a:cubicBezTo>
                  <a:cubicBezTo>
                    <a:pt x="3743" y="391502"/>
                    <a:pt x="0" y="382466"/>
                    <a:pt x="0" y="373044"/>
                  </a:cubicBezTo>
                  <a:lnTo>
                    <a:pt x="0" y="35524"/>
                  </a:lnTo>
                  <a:cubicBezTo>
                    <a:pt x="0" y="15905"/>
                    <a:pt x="15905" y="0"/>
                    <a:pt x="35524" y="0"/>
                  </a:cubicBezTo>
                  <a:close/>
                </a:path>
              </a:pathLst>
            </a:custGeom>
            <a:solidFill>
              <a:srgbClr val="1496D4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3586682" y="821576"/>
            <a:ext cx="11114636" cy="989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Girl Scout 1"/>
              </a:rPr>
              <a:t>Two Ways to Participate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846329" y="2120130"/>
            <a:ext cx="2119044" cy="4751795"/>
          </a:xfrm>
          <a:custGeom>
            <a:avLst/>
            <a:gdLst/>
            <a:ahLst/>
            <a:cxnLst/>
            <a:rect l="l" t="t" r="r" b="b"/>
            <a:pathLst>
              <a:path w="2119044" h="4751795">
                <a:moveTo>
                  <a:pt x="0" y="0"/>
                </a:moveTo>
                <a:lnTo>
                  <a:pt x="2119043" y="0"/>
                </a:lnTo>
                <a:lnTo>
                  <a:pt x="2119043" y="4751795"/>
                </a:lnTo>
                <a:lnTo>
                  <a:pt x="0" y="47517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5216317" y="2120130"/>
            <a:ext cx="2410833" cy="3367305"/>
          </a:xfrm>
          <a:custGeom>
            <a:avLst/>
            <a:gdLst/>
            <a:ahLst/>
            <a:cxnLst/>
            <a:rect l="l" t="t" r="r" b="b"/>
            <a:pathLst>
              <a:path w="2410833" h="3367305">
                <a:moveTo>
                  <a:pt x="0" y="0"/>
                </a:moveTo>
                <a:lnTo>
                  <a:pt x="2410833" y="0"/>
                </a:lnTo>
                <a:lnTo>
                  <a:pt x="2410833" y="3367305"/>
                </a:lnTo>
                <a:lnTo>
                  <a:pt x="0" y="33673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028700" y="299341"/>
            <a:ext cx="16230600" cy="1455144"/>
            <a:chOff x="0" y="0"/>
            <a:chExt cx="4274726" cy="383248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274726" cy="383248"/>
            </a:xfrm>
            <a:custGeom>
              <a:avLst/>
              <a:gdLst/>
              <a:ahLst/>
              <a:cxnLst/>
              <a:rect l="l" t="t" r="r" b="b"/>
              <a:pathLst>
                <a:path w="4274726" h="383248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358921"/>
                  </a:lnTo>
                  <a:cubicBezTo>
                    <a:pt x="4274726" y="372356"/>
                    <a:pt x="4263834" y="383248"/>
                    <a:pt x="4250399" y="383248"/>
                  </a:cubicBezTo>
                  <a:lnTo>
                    <a:pt x="24327" y="383248"/>
                  </a:lnTo>
                  <a:cubicBezTo>
                    <a:pt x="10891" y="383248"/>
                    <a:pt x="0" y="372356"/>
                    <a:pt x="0" y="358921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F7818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832642" y="5039657"/>
            <a:ext cx="2963853" cy="1429001"/>
          </a:xfrm>
          <a:custGeom>
            <a:avLst/>
            <a:gdLst/>
            <a:ahLst/>
            <a:cxnLst/>
            <a:rect l="l" t="t" r="r" b="b"/>
            <a:pathLst>
              <a:path w="2963853" h="1429001">
                <a:moveTo>
                  <a:pt x="0" y="0"/>
                </a:moveTo>
                <a:lnTo>
                  <a:pt x="2963853" y="0"/>
                </a:lnTo>
                <a:lnTo>
                  <a:pt x="2963853" y="1429001"/>
                </a:lnTo>
                <a:lnTo>
                  <a:pt x="0" y="142900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32642" y="2523398"/>
            <a:ext cx="2963853" cy="1432999"/>
          </a:xfrm>
          <a:custGeom>
            <a:avLst/>
            <a:gdLst/>
            <a:ahLst/>
            <a:cxnLst/>
            <a:rect l="l" t="t" r="r" b="b"/>
            <a:pathLst>
              <a:path w="2963853" h="1432999">
                <a:moveTo>
                  <a:pt x="0" y="0"/>
                </a:moveTo>
                <a:lnTo>
                  <a:pt x="2963853" y="0"/>
                </a:lnTo>
                <a:lnTo>
                  <a:pt x="2963853" y="1432999"/>
                </a:lnTo>
                <a:lnTo>
                  <a:pt x="0" y="14329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832642" y="3777571"/>
            <a:ext cx="2963853" cy="1432198"/>
          </a:xfrm>
          <a:custGeom>
            <a:avLst/>
            <a:gdLst/>
            <a:ahLst/>
            <a:cxnLst/>
            <a:rect l="l" t="t" r="r" b="b"/>
            <a:pathLst>
              <a:path w="2963853" h="1432198">
                <a:moveTo>
                  <a:pt x="0" y="0"/>
                </a:moveTo>
                <a:lnTo>
                  <a:pt x="2963853" y="0"/>
                </a:lnTo>
                <a:lnTo>
                  <a:pt x="2963853" y="1432198"/>
                </a:lnTo>
                <a:lnTo>
                  <a:pt x="0" y="14321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32642" y="6871925"/>
            <a:ext cx="1681987" cy="1681987"/>
          </a:xfrm>
          <a:custGeom>
            <a:avLst/>
            <a:gdLst/>
            <a:ahLst/>
            <a:cxnLst/>
            <a:rect l="l" t="t" r="r" b="b"/>
            <a:pathLst>
              <a:path w="1681987" h="1681987">
                <a:moveTo>
                  <a:pt x="0" y="0"/>
                </a:moveTo>
                <a:lnTo>
                  <a:pt x="1681987" y="0"/>
                </a:lnTo>
                <a:lnTo>
                  <a:pt x="1681987" y="1681988"/>
                </a:lnTo>
                <a:lnTo>
                  <a:pt x="0" y="168198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939312" y="5654884"/>
            <a:ext cx="4315011" cy="4329469"/>
          </a:xfrm>
          <a:custGeom>
            <a:avLst/>
            <a:gdLst/>
            <a:ahLst/>
            <a:cxnLst/>
            <a:rect l="l" t="t" r="r" b="b"/>
            <a:pathLst>
              <a:path w="4315011" h="4329469">
                <a:moveTo>
                  <a:pt x="0" y="0"/>
                </a:moveTo>
                <a:lnTo>
                  <a:pt x="4315011" y="0"/>
                </a:lnTo>
                <a:lnTo>
                  <a:pt x="4315011" y="4329469"/>
                </a:lnTo>
                <a:lnTo>
                  <a:pt x="0" y="432946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r="-3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3807025" y="2349423"/>
            <a:ext cx="3305478" cy="3314660"/>
          </a:xfrm>
          <a:custGeom>
            <a:avLst/>
            <a:gdLst/>
            <a:ahLst/>
            <a:cxnLst/>
            <a:rect l="l" t="t" r="r" b="b"/>
            <a:pathLst>
              <a:path w="3305478" h="3314660">
                <a:moveTo>
                  <a:pt x="0" y="0"/>
                </a:moveTo>
                <a:lnTo>
                  <a:pt x="3305478" y="0"/>
                </a:lnTo>
                <a:lnTo>
                  <a:pt x="3305478" y="3314659"/>
                </a:lnTo>
                <a:lnTo>
                  <a:pt x="0" y="33146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4905850" y="5487435"/>
            <a:ext cx="3605203" cy="4799565"/>
          </a:xfrm>
          <a:custGeom>
            <a:avLst/>
            <a:gdLst/>
            <a:ahLst/>
            <a:cxnLst/>
            <a:rect l="l" t="t" r="r" b="b"/>
            <a:pathLst>
              <a:path w="3605203" h="4799565">
                <a:moveTo>
                  <a:pt x="0" y="0"/>
                </a:moveTo>
                <a:lnTo>
                  <a:pt x="3605204" y="0"/>
                </a:lnTo>
                <a:lnTo>
                  <a:pt x="3605204" y="4799565"/>
                </a:lnTo>
                <a:lnTo>
                  <a:pt x="0" y="479956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2004221" y="6679459"/>
            <a:ext cx="4417513" cy="3314092"/>
          </a:xfrm>
          <a:custGeom>
            <a:avLst/>
            <a:gdLst/>
            <a:ahLst/>
            <a:cxnLst/>
            <a:rect l="l" t="t" r="r" b="b"/>
            <a:pathLst>
              <a:path w="4417513" h="3314092">
                <a:moveTo>
                  <a:pt x="0" y="0"/>
                </a:moveTo>
                <a:lnTo>
                  <a:pt x="4417512" y="0"/>
                </a:lnTo>
                <a:lnTo>
                  <a:pt x="4417512" y="3314092"/>
                </a:lnTo>
                <a:lnTo>
                  <a:pt x="0" y="331409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-497093">
            <a:off x="7773086" y="2937181"/>
            <a:ext cx="2057348" cy="3612904"/>
          </a:xfrm>
          <a:custGeom>
            <a:avLst/>
            <a:gdLst/>
            <a:ahLst/>
            <a:cxnLst/>
            <a:rect l="l" t="t" r="r" b="b"/>
            <a:pathLst>
              <a:path w="2057348" h="3612904">
                <a:moveTo>
                  <a:pt x="0" y="0"/>
                </a:moveTo>
                <a:lnTo>
                  <a:pt x="2057348" y="0"/>
                </a:lnTo>
                <a:lnTo>
                  <a:pt x="2057348" y="3612903"/>
                </a:lnTo>
                <a:lnTo>
                  <a:pt x="0" y="361290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895360">
            <a:off x="9449858" y="2179975"/>
            <a:ext cx="4130415" cy="3820855"/>
          </a:xfrm>
          <a:custGeom>
            <a:avLst/>
            <a:gdLst/>
            <a:ahLst/>
            <a:cxnLst/>
            <a:rect l="l" t="t" r="r" b="b"/>
            <a:pathLst>
              <a:path w="4130415" h="3820855">
                <a:moveTo>
                  <a:pt x="0" y="0"/>
                </a:moveTo>
                <a:lnTo>
                  <a:pt x="4130414" y="0"/>
                </a:lnTo>
                <a:lnTo>
                  <a:pt x="4130414" y="3820855"/>
                </a:lnTo>
                <a:lnTo>
                  <a:pt x="0" y="382085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 rot="-425598">
            <a:off x="8352873" y="6448164"/>
            <a:ext cx="2733993" cy="3296874"/>
          </a:xfrm>
          <a:custGeom>
            <a:avLst/>
            <a:gdLst/>
            <a:ahLst/>
            <a:cxnLst/>
            <a:rect l="l" t="t" r="r" b="b"/>
            <a:pathLst>
              <a:path w="2733993" h="3296874">
                <a:moveTo>
                  <a:pt x="0" y="0"/>
                </a:moveTo>
                <a:lnTo>
                  <a:pt x="2733993" y="0"/>
                </a:lnTo>
                <a:lnTo>
                  <a:pt x="2733993" y="3296874"/>
                </a:lnTo>
                <a:lnTo>
                  <a:pt x="0" y="32968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6108333" y="7152195"/>
            <a:ext cx="1347026" cy="2515700"/>
          </a:xfrm>
          <a:custGeom>
            <a:avLst/>
            <a:gdLst/>
            <a:ahLst/>
            <a:cxnLst/>
            <a:rect l="l" t="t" r="r" b="b"/>
            <a:pathLst>
              <a:path w="1347026" h="2515700">
                <a:moveTo>
                  <a:pt x="0" y="0"/>
                </a:moveTo>
                <a:lnTo>
                  <a:pt x="1347025" y="0"/>
                </a:lnTo>
                <a:lnTo>
                  <a:pt x="1347025" y="2515700"/>
                </a:lnTo>
                <a:lnTo>
                  <a:pt x="0" y="251570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b="-859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>
            <a:off x="14643518" y="6679459"/>
            <a:ext cx="1632492" cy="2834284"/>
          </a:xfrm>
          <a:custGeom>
            <a:avLst/>
            <a:gdLst/>
            <a:ahLst/>
            <a:cxnLst/>
            <a:rect l="l" t="t" r="r" b="b"/>
            <a:pathLst>
              <a:path w="1632492" h="2834284">
                <a:moveTo>
                  <a:pt x="0" y="0"/>
                </a:moveTo>
                <a:lnTo>
                  <a:pt x="1632492" y="0"/>
                </a:lnTo>
                <a:lnTo>
                  <a:pt x="1632492" y="2834284"/>
                </a:lnTo>
                <a:lnTo>
                  <a:pt x="0" y="2834284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1028700" y="436363"/>
            <a:ext cx="162306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2023 Fall Product Rewards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3247" y="2338303"/>
            <a:ext cx="9652292" cy="5610395"/>
          </a:xfrm>
          <a:custGeom>
            <a:avLst/>
            <a:gdLst/>
            <a:ahLst/>
            <a:cxnLst/>
            <a:rect l="l" t="t" r="r" b="b"/>
            <a:pathLst>
              <a:path w="9652292" h="5610395">
                <a:moveTo>
                  <a:pt x="0" y="0"/>
                </a:moveTo>
                <a:lnTo>
                  <a:pt x="9652292" y="0"/>
                </a:lnTo>
                <a:lnTo>
                  <a:pt x="9652292" y="5610394"/>
                </a:lnTo>
                <a:lnTo>
                  <a:pt x="0" y="56103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0925414" y="6981836"/>
            <a:ext cx="6289093" cy="2667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Girl Scout 3"/>
              </a:rPr>
              <a:t>Personalize your patch by choosing from two scenes. 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Girl Scout 3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Girl Scout 3"/>
              </a:rPr>
              <a:t>You have the option to select from safari or Girl Scout attire. </a:t>
            </a:r>
          </a:p>
        </p:txBody>
      </p:sp>
      <p:sp>
        <p:nvSpPr>
          <p:cNvPr id="4" name="Freeform 4"/>
          <p:cNvSpPr/>
          <p:nvPr/>
        </p:nvSpPr>
        <p:spPr>
          <a:xfrm>
            <a:off x="10465168" y="6843639"/>
            <a:ext cx="920493" cy="2963947"/>
          </a:xfrm>
          <a:custGeom>
            <a:avLst/>
            <a:gdLst/>
            <a:ahLst/>
            <a:cxnLst/>
            <a:rect l="l" t="t" r="r" b="b"/>
            <a:pathLst>
              <a:path w="920493" h="2963947">
                <a:moveTo>
                  <a:pt x="0" y="0"/>
                </a:moveTo>
                <a:lnTo>
                  <a:pt x="920493" y="0"/>
                </a:lnTo>
                <a:lnTo>
                  <a:pt x="920493" y="2963947"/>
                </a:lnTo>
                <a:lnTo>
                  <a:pt x="0" y="2963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4539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6754261" y="6871462"/>
            <a:ext cx="920493" cy="2963947"/>
          </a:xfrm>
          <a:custGeom>
            <a:avLst/>
            <a:gdLst/>
            <a:ahLst/>
            <a:cxnLst/>
            <a:rect l="l" t="t" r="r" b="b"/>
            <a:pathLst>
              <a:path w="920493" h="2963947">
                <a:moveTo>
                  <a:pt x="920492" y="0"/>
                </a:moveTo>
                <a:lnTo>
                  <a:pt x="0" y="0"/>
                </a:lnTo>
                <a:lnTo>
                  <a:pt x="0" y="2963948"/>
                </a:lnTo>
                <a:lnTo>
                  <a:pt x="920492" y="2963948"/>
                </a:lnTo>
                <a:lnTo>
                  <a:pt x="92049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45397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0429382" y="2209410"/>
            <a:ext cx="3776628" cy="4395488"/>
          </a:xfrm>
          <a:custGeom>
            <a:avLst/>
            <a:gdLst/>
            <a:ahLst/>
            <a:cxnLst/>
            <a:rect l="l" t="t" r="r" b="b"/>
            <a:pathLst>
              <a:path w="3776628" h="4395488">
                <a:moveTo>
                  <a:pt x="0" y="0"/>
                </a:moveTo>
                <a:lnTo>
                  <a:pt x="3776628" y="0"/>
                </a:lnTo>
                <a:lnTo>
                  <a:pt x="3776628" y="4395488"/>
                </a:lnTo>
                <a:lnTo>
                  <a:pt x="0" y="43954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367935" y="2209410"/>
            <a:ext cx="3772416" cy="4395488"/>
          </a:xfrm>
          <a:custGeom>
            <a:avLst/>
            <a:gdLst/>
            <a:ahLst/>
            <a:cxnLst/>
            <a:rect l="l" t="t" r="r" b="b"/>
            <a:pathLst>
              <a:path w="3772416" h="4395488">
                <a:moveTo>
                  <a:pt x="0" y="0"/>
                </a:moveTo>
                <a:lnTo>
                  <a:pt x="3772416" y="0"/>
                </a:lnTo>
                <a:lnTo>
                  <a:pt x="3772416" y="4395488"/>
                </a:lnTo>
                <a:lnTo>
                  <a:pt x="0" y="43954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1028700" y="299341"/>
            <a:ext cx="16230600" cy="1455144"/>
            <a:chOff x="0" y="0"/>
            <a:chExt cx="4274726" cy="38324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274726" cy="383248"/>
            </a:xfrm>
            <a:custGeom>
              <a:avLst/>
              <a:gdLst/>
              <a:ahLst/>
              <a:cxnLst/>
              <a:rect l="l" t="t" r="r" b="b"/>
              <a:pathLst>
                <a:path w="4274726" h="383248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358921"/>
                  </a:lnTo>
                  <a:cubicBezTo>
                    <a:pt x="4274726" y="372356"/>
                    <a:pt x="4263834" y="383248"/>
                    <a:pt x="4250399" y="383248"/>
                  </a:cubicBezTo>
                  <a:lnTo>
                    <a:pt x="24327" y="383248"/>
                  </a:lnTo>
                  <a:cubicBezTo>
                    <a:pt x="10891" y="383248"/>
                    <a:pt x="0" y="372356"/>
                    <a:pt x="0" y="358921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9E5FD6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028700" y="436363"/>
            <a:ext cx="16185807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Personalized Patches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07912" y="2635250"/>
            <a:ext cx="7862961" cy="4975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Girl Scout 2"/>
              </a:rPr>
              <a:t>Create your avatar.</a:t>
            </a:r>
          </a:p>
          <a:p>
            <a:pPr algn="ctr">
              <a:lnSpc>
                <a:spcPts val="4900"/>
              </a:lnSpc>
            </a:pPr>
            <a:endParaRPr lang="en-US" sz="3500" dirty="0">
              <a:solidFill>
                <a:srgbClr val="000000"/>
              </a:solidFill>
              <a:latin typeface="Girl Scout 2"/>
            </a:endParaRP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Girl Scout 2"/>
              </a:rPr>
              <a:t>Use “Share My Site” to invite friends and family to </a:t>
            </a: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Girl Scout 2"/>
              </a:rPr>
              <a:t>shop online at your site. </a:t>
            </a:r>
          </a:p>
          <a:p>
            <a:pPr algn="ctr">
              <a:lnSpc>
                <a:spcPts val="4900"/>
              </a:lnSpc>
            </a:pPr>
            <a:endParaRPr lang="en-US" sz="3500" dirty="0">
              <a:solidFill>
                <a:srgbClr val="000000"/>
              </a:solidFill>
              <a:latin typeface="Girl Scout 2"/>
            </a:endParaRPr>
          </a:p>
          <a:p>
            <a:pPr algn="ctr">
              <a:lnSpc>
                <a:spcPts val="4900"/>
              </a:lnSpc>
            </a:pPr>
            <a:r>
              <a:rPr lang="en-US" sz="3500" dirty="0">
                <a:solidFill>
                  <a:srgbClr val="000000"/>
                </a:solidFill>
                <a:latin typeface="Girl Scout 2"/>
              </a:rPr>
              <a:t>Sell 4 magazines, 40+ nuts/candies, and send 18 emails.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99341"/>
            <a:ext cx="16230600" cy="1455144"/>
            <a:chOff x="0" y="0"/>
            <a:chExt cx="4274726" cy="38324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383248"/>
            </a:xfrm>
            <a:custGeom>
              <a:avLst/>
              <a:gdLst/>
              <a:ahLst/>
              <a:cxnLst/>
              <a:rect l="l" t="t" r="r" b="b"/>
              <a:pathLst>
                <a:path w="4274726" h="383248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358921"/>
                  </a:lnTo>
                  <a:cubicBezTo>
                    <a:pt x="4274726" y="372356"/>
                    <a:pt x="4263834" y="383248"/>
                    <a:pt x="4250399" y="383248"/>
                  </a:cubicBezTo>
                  <a:lnTo>
                    <a:pt x="24327" y="383248"/>
                  </a:lnTo>
                  <a:cubicBezTo>
                    <a:pt x="10891" y="383248"/>
                    <a:pt x="0" y="372356"/>
                    <a:pt x="0" y="358921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FCB89D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959951" y="3920716"/>
            <a:ext cx="9143996" cy="3861563"/>
            <a:chOff x="0" y="0"/>
            <a:chExt cx="2408295" cy="101703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08295" cy="1017037"/>
            </a:xfrm>
            <a:custGeom>
              <a:avLst/>
              <a:gdLst/>
              <a:ahLst/>
              <a:cxnLst/>
              <a:rect l="l" t="t" r="r" b="b"/>
              <a:pathLst>
                <a:path w="2408295" h="1017037">
                  <a:moveTo>
                    <a:pt x="43180" y="0"/>
                  </a:moveTo>
                  <a:lnTo>
                    <a:pt x="2365116" y="0"/>
                  </a:lnTo>
                  <a:cubicBezTo>
                    <a:pt x="2376568" y="0"/>
                    <a:pt x="2387551" y="4549"/>
                    <a:pt x="2395648" y="12647"/>
                  </a:cubicBezTo>
                  <a:cubicBezTo>
                    <a:pt x="2403746" y="20745"/>
                    <a:pt x="2408295" y="31728"/>
                    <a:pt x="2408295" y="43180"/>
                  </a:cubicBezTo>
                  <a:lnTo>
                    <a:pt x="2408295" y="973857"/>
                  </a:lnTo>
                  <a:cubicBezTo>
                    <a:pt x="2408295" y="985309"/>
                    <a:pt x="2403746" y="996292"/>
                    <a:pt x="2395648" y="1004390"/>
                  </a:cubicBezTo>
                  <a:cubicBezTo>
                    <a:pt x="2387551" y="1012488"/>
                    <a:pt x="2376568" y="1017037"/>
                    <a:pt x="2365116" y="1017037"/>
                  </a:cubicBezTo>
                  <a:lnTo>
                    <a:pt x="43180" y="1017037"/>
                  </a:lnTo>
                  <a:cubicBezTo>
                    <a:pt x="31728" y="1017037"/>
                    <a:pt x="20745" y="1012488"/>
                    <a:pt x="12647" y="1004390"/>
                  </a:cubicBezTo>
                  <a:cubicBezTo>
                    <a:pt x="4549" y="996292"/>
                    <a:pt x="0" y="985309"/>
                    <a:pt x="0" y="973857"/>
                  </a:cubicBezTo>
                  <a:lnTo>
                    <a:pt x="0" y="43180"/>
                  </a:lnTo>
                  <a:cubicBezTo>
                    <a:pt x="0" y="31728"/>
                    <a:pt x="4549" y="20745"/>
                    <a:pt x="12647" y="12647"/>
                  </a:cubicBezTo>
                  <a:cubicBezTo>
                    <a:pt x="20745" y="4549"/>
                    <a:pt x="31728" y="0"/>
                    <a:pt x="43180" y="0"/>
                  </a:cubicBezTo>
                  <a:close/>
                </a:path>
              </a:pathLst>
            </a:custGeom>
            <a:solidFill>
              <a:srgbClr val="FCB89D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7959951" y="4271935"/>
            <a:ext cx="9438312" cy="3082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Girl Scout 3"/>
              </a:rPr>
              <a:t>Earn the Personalized Patch 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Girl Scout 3"/>
              </a:rPr>
              <a:t>Send 18+ emails during the </a:t>
            </a:r>
          </a:p>
          <a:p>
            <a:pPr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3"/>
              </a:rPr>
              <a:t>        2024 Cookie Program </a:t>
            </a:r>
          </a:p>
          <a:p>
            <a:pPr marL="755651" lvl="1" indent="-377825">
              <a:lnSpc>
                <a:spcPts val="4900"/>
              </a:lnSpc>
              <a:buFont typeface="Arial"/>
              <a:buChar char="•"/>
            </a:pPr>
            <a:r>
              <a:rPr lang="en-US" sz="3500">
                <a:solidFill>
                  <a:srgbClr val="000000"/>
                </a:solidFill>
                <a:latin typeface="Girl Scout 3"/>
              </a:rPr>
              <a:t>Sell 325+ packages of cookies during the 2024 Cookie Program</a:t>
            </a:r>
          </a:p>
        </p:txBody>
      </p:sp>
      <p:sp>
        <p:nvSpPr>
          <p:cNvPr id="9" name="Freeform 9"/>
          <p:cNvSpPr/>
          <p:nvPr/>
        </p:nvSpPr>
        <p:spPr>
          <a:xfrm>
            <a:off x="889738" y="1891926"/>
            <a:ext cx="6804172" cy="7919142"/>
          </a:xfrm>
          <a:custGeom>
            <a:avLst/>
            <a:gdLst/>
            <a:ahLst/>
            <a:cxnLst/>
            <a:rect l="l" t="t" r="r" b="b"/>
            <a:pathLst>
              <a:path w="6804172" h="7919142">
                <a:moveTo>
                  <a:pt x="0" y="0"/>
                </a:moveTo>
                <a:lnTo>
                  <a:pt x="6804172" y="0"/>
                </a:lnTo>
                <a:lnTo>
                  <a:pt x="6804172" y="7919142"/>
                </a:lnTo>
                <a:lnTo>
                  <a:pt x="0" y="79191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028700" y="438150"/>
            <a:ext cx="16230600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Crossover Patch Requirements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8855" y="3027094"/>
            <a:ext cx="5209572" cy="4291916"/>
            <a:chOff x="0" y="0"/>
            <a:chExt cx="1372068" cy="113038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72068" cy="1130381"/>
            </a:xfrm>
            <a:custGeom>
              <a:avLst/>
              <a:gdLst/>
              <a:ahLst/>
              <a:cxnLst/>
              <a:rect l="l" t="t" r="r" b="b"/>
              <a:pathLst>
                <a:path w="1372068" h="1130381">
                  <a:moveTo>
                    <a:pt x="75791" y="0"/>
                  </a:moveTo>
                  <a:lnTo>
                    <a:pt x="1296277" y="0"/>
                  </a:lnTo>
                  <a:cubicBezTo>
                    <a:pt x="1338136" y="0"/>
                    <a:pt x="1372068" y="33933"/>
                    <a:pt x="1372068" y="75791"/>
                  </a:cubicBezTo>
                  <a:lnTo>
                    <a:pt x="1372068" y="1054590"/>
                  </a:lnTo>
                  <a:cubicBezTo>
                    <a:pt x="1372068" y="1096448"/>
                    <a:pt x="1338136" y="1130381"/>
                    <a:pt x="1296277" y="1130381"/>
                  </a:cubicBezTo>
                  <a:lnTo>
                    <a:pt x="75791" y="1130381"/>
                  </a:lnTo>
                  <a:cubicBezTo>
                    <a:pt x="33933" y="1130381"/>
                    <a:pt x="0" y="1096448"/>
                    <a:pt x="0" y="1054590"/>
                  </a:cubicBezTo>
                  <a:lnTo>
                    <a:pt x="0" y="75791"/>
                  </a:lnTo>
                  <a:cubicBezTo>
                    <a:pt x="0" y="33933"/>
                    <a:pt x="33933" y="0"/>
                    <a:pt x="75791" y="0"/>
                  </a:cubicBezTo>
                  <a:close/>
                </a:path>
              </a:pathLst>
            </a:custGeom>
            <a:solidFill>
              <a:srgbClr val="1496D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220402" y="5379720"/>
            <a:ext cx="8471817" cy="3878580"/>
            <a:chOff x="0" y="0"/>
            <a:chExt cx="2231260" cy="102151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31260" cy="1021519"/>
            </a:xfrm>
            <a:custGeom>
              <a:avLst/>
              <a:gdLst/>
              <a:ahLst/>
              <a:cxnLst/>
              <a:rect l="l" t="t" r="r" b="b"/>
              <a:pathLst>
                <a:path w="2231260" h="1021519">
                  <a:moveTo>
                    <a:pt x="46606" y="0"/>
                  </a:moveTo>
                  <a:lnTo>
                    <a:pt x="2184654" y="0"/>
                  </a:lnTo>
                  <a:cubicBezTo>
                    <a:pt x="2197015" y="0"/>
                    <a:pt x="2208869" y="4910"/>
                    <a:pt x="2217610" y="13651"/>
                  </a:cubicBezTo>
                  <a:cubicBezTo>
                    <a:pt x="2226350" y="22391"/>
                    <a:pt x="2231260" y="34245"/>
                    <a:pt x="2231260" y="46606"/>
                  </a:cubicBezTo>
                  <a:lnTo>
                    <a:pt x="2231260" y="974913"/>
                  </a:lnTo>
                  <a:cubicBezTo>
                    <a:pt x="2231260" y="1000653"/>
                    <a:pt x="2210394" y="1021519"/>
                    <a:pt x="2184654" y="1021519"/>
                  </a:cubicBezTo>
                  <a:lnTo>
                    <a:pt x="46606" y="1021519"/>
                  </a:lnTo>
                  <a:cubicBezTo>
                    <a:pt x="34245" y="1021519"/>
                    <a:pt x="22391" y="1016609"/>
                    <a:pt x="13651" y="1007868"/>
                  </a:cubicBezTo>
                  <a:cubicBezTo>
                    <a:pt x="4910" y="999128"/>
                    <a:pt x="0" y="987274"/>
                    <a:pt x="0" y="974913"/>
                  </a:cubicBezTo>
                  <a:lnTo>
                    <a:pt x="0" y="46606"/>
                  </a:lnTo>
                  <a:cubicBezTo>
                    <a:pt x="0" y="34245"/>
                    <a:pt x="4910" y="22391"/>
                    <a:pt x="13651" y="13651"/>
                  </a:cubicBezTo>
                  <a:cubicBezTo>
                    <a:pt x="22391" y="4910"/>
                    <a:pt x="34245" y="0"/>
                    <a:pt x="46606" y="0"/>
                  </a:cubicBezTo>
                  <a:close/>
                </a:path>
              </a:pathLst>
            </a:custGeom>
            <a:solidFill>
              <a:srgbClr val="1496D4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220402" y="1087804"/>
            <a:ext cx="8471817" cy="3878580"/>
            <a:chOff x="0" y="0"/>
            <a:chExt cx="2231260" cy="102151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231260" cy="1021519"/>
            </a:xfrm>
            <a:custGeom>
              <a:avLst/>
              <a:gdLst/>
              <a:ahLst/>
              <a:cxnLst/>
              <a:rect l="l" t="t" r="r" b="b"/>
              <a:pathLst>
                <a:path w="2231260" h="1021519">
                  <a:moveTo>
                    <a:pt x="46606" y="0"/>
                  </a:moveTo>
                  <a:lnTo>
                    <a:pt x="2184654" y="0"/>
                  </a:lnTo>
                  <a:cubicBezTo>
                    <a:pt x="2197015" y="0"/>
                    <a:pt x="2208869" y="4910"/>
                    <a:pt x="2217610" y="13651"/>
                  </a:cubicBezTo>
                  <a:cubicBezTo>
                    <a:pt x="2226350" y="22391"/>
                    <a:pt x="2231260" y="34245"/>
                    <a:pt x="2231260" y="46606"/>
                  </a:cubicBezTo>
                  <a:lnTo>
                    <a:pt x="2231260" y="974913"/>
                  </a:lnTo>
                  <a:cubicBezTo>
                    <a:pt x="2231260" y="1000653"/>
                    <a:pt x="2210394" y="1021519"/>
                    <a:pt x="2184654" y="1021519"/>
                  </a:cubicBezTo>
                  <a:lnTo>
                    <a:pt x="46606" y="1021519"/>
                  </a:lnTo>
                  <a:cubicBezTo>
                    <a:pt x="34245" y="1021519"/>
                    <a:pt x="22391" y="1016609"/>
                    <a:pt x="13651" y="1007868"/>
                  </a:cubicBezTo>
                  <a:cubicBezTo>
                    <a:pt x="4910" y="999128"/>
                    <a:pt x="0" y="987274"/>
                    <a:pt x="0" y="974913"/>
                  </a:cubicBezTo>
                  <a:lnTo>
                    <a:pt x="0" y="46606"/>
                  </a:lnTo>
                  <a:cubicBezTo>
                    <a:pt x="0" y="34245"/>
                    <a:pt x="4910" y="22391"/>
                    <a:pt x="13651" y="13651"/>
                  </a:cubicBezTo>
                  <a:cubicBezTo>
                    <a:pt x="22391" y="4910"/>
                    <a:pt x="34245" y="0"/>
                    <a:pt x="46606" y="0"/>
                  </a:cubicBezTo>
                  <a:close/>
                </a:path>
              </a:pathLst>
            </a:custGeom>
            <a:solidFill>
              <a:srgbClr val="1496D4">
                <a:alpha val="49804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52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7576919" y="6077462"/>
            <a:ext cx="2483097" cy="2483097"/>
          </a:xfrm>
          <a:custGeom>
            <a:avLst/>
            <a:gdLst/>
            <a:ahLst/>
            <a:cxnLst/>
            <a:rect l="l" t="t" r="r" b="b"/>
            <a:pathLst>
              <a:path w="2483097" h="2483097">
                <a:moveTo>
                  <a:pt x="0" y="0"/>
                </a:moveTo>
                <a:lnTo>
                  <a:pt x="2483097" y="0"/>
                </a:lnTo>
                <a:lnTo>
                  <a:pt x="2483097" y="2483096"/>
                </a:lnTo>
                <a:lnTo>
                  <a:pt x="0" y="248309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4762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7576919" y="1785546"/>
            <a:ext cx="2483097" cy="2483097"/>
          </a:xfrm>
          <a:custGeom>
            <a:avLst/>
            <a:gdLst/>
            <a:ahLst/>
            <a:cxnLst/>
            <a:rect l="l" t="t" r="r" b="b"/>
            <a:pathLst>
              <a:path w="2483097" h="2483097">
                <a:moveTo>
                  <a:pt x="0" y="0"/>
                </a:moveTo>
                <a:lnTo>
                  <a:pt x="2483097" y="0"/>
                </a:lnTo>
                <a:lnTo>
                  <a:pt x="2483097" y="2483097"/>
                </a:lnTo>
                <a:lnTo>
                  <a:pt x="0" y="248309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w="66675" cap="sq">
            <a:solidFill>
              <a:srgbClr val="FFFFFF"/>
            </a:solidFill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-711324">
            <a:off x="7420184" y="1859483"/>
            <a:ext cx="2672088" cy="2672088"/>
          </a:xfrm>
          <a:custGeom>
            <a:avLst/>
            <a:gdLst/>
            <a:ahLst/>
            <a:cxnLst/>
            <a:rect l="l" t="t" r="r" b="b"/>
            <a:pathLst>
              <a:path w="2672088" h="2672088">
                <a:moveTo>
                  <a:pt x="0" y="0"/>
                </a:moveTo>
                <a:lnTo>
                  <a:pt x="2672089" y="0"/>
                </a:lnTo>
                <a:lnTo>
                  <a:pt x="2672089" y="2672089"/>
                </a:lnTo>
                <a:lnTo>
                  <a:pt x="0" y="26720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556726">
            <a:off x="6934657" y="5421294"/>
            <a:ext cx="3748486" cy="3730551"/>
          </a:xfrm>
          <a:custGeom>
            <a:avLst/>
            <a:gdLst/>
            <a:ahLst/>
            <a:cxnLst/>
            <a:rect l="l" t="t" r="r" b="b"/>
            <a:pathLst>
              <a:path w="3748486" h="3730551">
                <a:moveTo>
                  <a:pt x="0" y="0"/>
                </a:moveTo>
                <a:lnTo>
                  <a:pt x="3748486" y="0"/>
                </a:lnTo>
                <a:lnTo>
                  <a:pt x="3748486" y="3730550"/>
                </a:lnTo>
                <a:lnTo>
                  <a:pt x="0" y="37305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1680046" y="3486150"/>
            <a:ext cx="4747189" cy="3181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Product 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Program </a:t>
            </a:r>
          </a:p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000000"/>
                </a:solidFill>
                <a:latin typeface="Girl Scout 1"/>
              </a:rPr>
              <a:t>Proceeds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623121" y="1757094"/>
            <a:ext cx="4828699" cy="2463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Troop members collectively decide </a:t>
            </a:r>
          </a:p>
          <a:p>
            <a:pPr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on how to use proceeds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623121" y="6668135"/>
            <a:ext cx="4828699" cy="1225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</a:pPr>
            <a:r>
              <a:rPr lang="en-US" sz="3500">
                <a:solidFill>
                  <a:srgbClr val="000000"/>
                </a:solidFill>
                <a:latin typeface="Girl Scout 2"/>
              </a:rPr>
              <a:t>Deposited into troop account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375</Words>
  <Application>Microsoft Office PowerPoint</Application>
  <PresentationFormat>Custom</PresentationFormat>
  <Paragraphs>105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Girl Scout 1</vt:lpstr>
      <vt:lpstr>Girl Scout 3</vt:lpstr>
      <vt:lpstr>Girl Scout 2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2023 FP Parent Training</dc:title>
  <cp:lastModifiedBy>Addie Kelly</cp:lastModifiedBy>
  <cp:revision>5</cp:revision>
  <dcterms:created xsi:type="dcterms:W3CDTF">2006-08-16T00:00:00Z</dcterms:created>
  <dcterms:modified xsi:type="dcterms:W3CDTF">2023-09-19T20:38:12Z</dcterms:modified>
  <dc:identifier>DAFtNonHnlc</dc:identifier>
</cp:coreProperties>
</file>